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59"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91" r:id="rId36"/>
    <p:sldId id="292" r:id="rId37"/>
    <p:sldId id="293" r:id="rId38"/>
    <p:sldId id="294" r:id="rId39"/>
    <p:sldId id="290" r:id="rId40"/>
    <p:sldId id="295" r:id="rId41"/>
    <p:sldId id="289" r:id="rId42"/>
  </p:sldIdLst>
  <p:sldSz cx="12192000" cy="6858000"/>
  <p:notesSz cx="6858000" cy="9144000"/>
  <p:custDataLst>
    <p:tags r:id="rId4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付 庆娇" initials="付"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61318"/>
    <a:srgbClr val="0B47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56" autoAdjust="0"/>
    <p:restoredTop sz="94660"/>
  </p:normalViewPr>
  <p:slideViewPr>
    <p:cSldViewPr snapToGrid="0">
      <p:cViewPr>
        <p:scale>
          <a:sx n="66" d="100"/>
          <a:sy n="66" d="100"/>
        </p:scale>
        <p:origin x="1243" y="2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7" Type="http://schemas.openxmlformats.org/officeDocument/2006/relationships/tags" Target="tags/tag3.xml"/><Relationship Id="rId46" Type="http://schemas.openxmlformats.org/officeDocument/2006/relationships/commentAuthors" Target="commentAuthors.xml"/><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F9CBFF89-B17A-4478-9053-A6EC16407307}" type="doc">
      <dgm:prSet loTypeId="urn:microsoft.com/office/officeart/2005/8/layout/chevron1" loCatId="process" qsTypeId="urn:microsoft.com/office/officeart/2005/8/quickstyle/simple1" qsCatId="simple" csTypeId="urn:microsoft.com/office/officeart/2005/8/colors/accent1_2" csCatId="accent1" phldr="1"/>
      <dgm:spPr/>
    </dgm:pt>
    <dgm:pt modelId="{44EB5436-E1E5-4F0B-9FF1-85D393CA2273}">
      <dgm:prSet phldrT="[文本]" custT="1"/>
      <dgm:spPr>
        <a:xfrm>
          <a:off x="4475" y="2188276"/>
          <a:ext cx="2605285" cy="1042114"/>
        </a:xfrm>
        <a:prstGeom prst="chevron">
          <a:avLst/>
        </a:prstGeom>
        <a:solidFill>
          <a:srgbClr val="961318">
            <a:alpha val="10000"/>
          </a:srgbClr>
        </a:solidFill>
        <a:ln w="15875" cap="flat" cmpd="sng" algn="ctr">
          <a:solidFill>
            <a:srgbClr val="961318"/>
          </a:solidFill>
          <a:prstDash val="solid"/>
          <a:miter lim="800000"/>
        </a:ln>
        <a:effectLst/>
      </dgm:spPr>
      <dgm:t>
        <a:bodyPr/>
        <a:lstStyle/>
        <a:p>
          <a:pPr>
            <a:buNone/>
          </a:pPr>
          <a:r>
            <a:rPr lang="zh-CN" altLang="en-US" sz="2800" b="1" dirty="0">
              <a:solidFill>
                <a:srgbClr val="961318"/>
              </a:solidFill>
              <a:latin typeface="微软雅黑" panose="020B0503020204020204" charset="-122"/>
              <a:ea typeface="微软雅黑" panose="020B0503020204020204" charset="-122"/>
              <a:cs typeface="+mn-cs"/>
            </a:rPr>
            <a:t>关键词</a:t>
          </a:r>
        </a:p>
      </dgm:t>
    </dgm:pt>
    <dgm:pt modelId="{28DE1D83-6D81-461C-B0B7-3D58015BCCDD}" cxnId="{2092C6E5-5041-4500-A4B9-C9863A86B2E4}" type="parTrans">
      <dgm:prSet/>
      <dgm:spPr/>
      <dgm:t>
        <a:bodyPr/>
        <a:lstStyle/>
        <a:p>
          <a:endParaRPr lang="zh-CN" altLang="en-US" sz="1600" b="1">
            <a:solidFill>
              <a:schemeClr val="accent1"/>
            </a:solidFill>
            <a:latin typeface="+mj-ea"/>
            <a:ea typeface="+mj-ea"/>
          </a:endParaRPr>
        </a:p>
      </dgm:t>
    </dgm:pt>
    <dgm:pt modelId="{60803F7B-2C9B-46AE-8AF6-CB57DFE752DE}" cxnId="{2092C6E5-5041-4500-A4B9-C9863A86B2E4}" type="sibTrans">
      <dgm:prSet/>
      <dgm:spPr/>
      <dgm:t>
        <a:bodyPr/>
        <a:lstStyle/>
        <a:p>
          <a:endParaRPr lang="zh-CN" altLang="en-US" sz="1600" b="1">
            <a:solidFill>
              <a:schemeClr val="accent1"/>
            </a:solidFill>
            <a:latin typeface="+mj-ea"/>
            <a:ea typeface="+mj-ea"/>
          </a:endParaRPr>
        </a:p>
      </dgm:t>
    </dgm:pt>
    <dgm:pt modelId="{9A2439D9-8AA0-4A42-A79B-6D5BCB854B36}">
      <dgm:prSet phldrT="[文本]" custT="1"/>
      <dgm:spPr>
        <a:xfrm>
          <a:off x="2349232" y="2188276"/>
          <a:ext cx="2605285" cy="1042114"/>
        </a:xfrm>
        <a:prstGeom prst="chevron">
          <a:avLst/>
        </a:prstGeom>
        <a:solidFill>
          <a:srgbClr val="961318">
            <a:alpha val="10000"/>
          </a:srgbClr>
        </a:solidFill>
        <a:ln w="15875" cap="flat" cmpd="sng" algn="ctr">
          <a:solidFill>
            <a:srgbClr val="961318"/>
          </a:solidFill>
          <a:prstDash val="solid"/>
          <a:miter lim="800000"/>
        </a:ln>
        <a:effectLst/>
      </dgm:spPr>
      <dgm:t>
        <a:bodyPr/>
        <a:lstStyle/>
        <a:p>
          <a:pPr>
            <a:buNone/>
          </a:pPr>
          <a:r>
            <a:rPr lang="zh-CN" altLang="en-US" sz="2800" b="1" dirty="0">
              <a:solidFill>
                <a:srgbClr val="961318"/>
              </a:solidFill>
              <a:latin typeface="微软雅黑" panose="020B0503020204020204" charset="-122"/>
              <a:ea typeface="微软雅黑" panose="020B0503020204020204" charset="-122"/>
              <a:cs typeface="+mn-cs"/>
            </a:rPr>
            <a:t>关键词</a:t>
          </a:r>
        </a:p>
      </dgm:t>
    </dgm:pt>
    <dgm:pt modelId="{F9BF609B-A4B9-4B54-BAC6-A8410B8CF0B1}" cxnId="{6917E7F5-DD2D-4486-AD4B-40F9564C97C1}" type="parTrans">
      <dgm:prSet/>
      <dgm:spPr/>
      <dgm:t>
        <a:bodyPr/>
        <a:lstStyle/>
        <a:p>
          <a:endParaRPr lang="zh-CN" altLang="en-US" sz="1600" b="1">
            <a:solidFill>
              <a:schemeClr val="accent1"/>
            </a:solidFill>
            <a:latin typeface="+mj-ea"/>
            <a:ea typeface="+mj-ea"/>
          </a:endParaRPr>
        </a:p>
      </dgm:t>
    </dgm:pt>
    <dgm:pt modelId="{154A10B1-9BF2-4ADA-8866-36533CF0E1F4}" cxnId="{6917E7F5-DD2D-4486-AD4B-40F9564C97C1}" type="sibTrans">
      <dgm:prSet/>
      <dgm:spPr/>
      <dgm:t>
        <a:bodyPr/>
        <a:lstStyle/>
        <a:p>
          <a:endParaRPr lang="zh-CN" altLang="en-US" sz="1600" b="1">
            <a:solidFill>
              <a:schemeClr val="accent1"/>
            </a:solidFill>
            <a:latin typeface="+mj-ea"/>
            <a:ea typeface="+mj-ea"/>
          </a:endParaRPr>
        </a:p>
      </dgm:t>
    </dgm:pt>
    <dgm:pt modelId="{C3BC90A4-A427-4B58-B6D2-B3D331D88E8C}">
      <dgm:prSet phldrT="[文本]" custT="1"/>
      <dgm:spPr>
        <a:xfrm>
          <a:off x="4693989" y="2188276"/>
          <a:ext cx="2605285" cy="1042114"/>
        </a:xfrm>
        <a:prstGeom prst="chevron">
          <a:avLst/>
        </a:prstGeom>
        <a:solidFill>
          <a:srgbClr val="961318">
            <a:alpha val="10000"/>
          </a:srgbClr>
        </a:solidFill>
        <a:ln w="15875" cap="flat" cmpd="sng" algn="ctr">
          <a:solidFill>
            <a:srgbClr val="961318"/>
          </a:solidFill>
          <a:prstDash val="solid"/>
          <a:miter lim="800000"/>
        </a:ln>
        <a:effectLst/>
      </dgm:spPr>
      <dgm:t>
        <a:bodyPr/>
        <a:lstStyle/>
        <a:p>
          <a:pPr>
            <a:buNone/>
          </a:pPr>
          <a:r>
            <a:rPr lang="zh-CN" altLang="en-US" sz="2800" b="1" dirty="0">
              <a:solidFill>
                <a:srgbClr val="961318"/>
              </a:solidFill>
              <a:latin typeface="微软雅黑" panose="020B0503020204020204" charset="-122"/>
              <a:ea typeface="微软雅黑" panose="020B0503020204020204" charset="-122"/>
              <a:cs typeface="+mn-cs"/>
            </a:rPr>
            <a:t>关键词</a:t>
          </a:r>
        </a:p>
      </dgm:t>
    </dgm:pt>
    <dgm:pt modelId="{4B81C2A3-1EE8-4B90-B7EC-499634A9FC45}" cxnId="{C27EAE95-C4BB-4F4A-A715-CB1CB95C6728}" type="parTrans">
      <dgm:prSet/>
      <dgm:spPr/>
      <dgm:t>
        <a:bodyPr/>
        <a:lstStyle/>
        <a:p>
          <a:endParaRPr lang="zh-CN" altLang="en-US" sz="1600" b="1">
            <a:solidFill>
              <a:schemeClr val="accent1"/>
            </a:solidFill>
            <a:latin typeface="+mj-ea"/>
            <a:ea typeface="+mj-ea"/>
          </a:endParaRPr>
        </a:p>
      </dgm:t>
    </dgm:pt>
    <dgm:pt modelId="{1A567785-DE39-4C13-AA53-8F32769A1451}" cxnId="{C27EAE95-C4BB-4F4A-A715-CB1CB95C6728}" type="sibTrans">
      <dgm:prSet/>
      <dgm:spPr/>
      <dgm:t>
        <a:bodyPr/>
        <a:lstStyle/>
        <a:p>
          <a:endParaRPr lang="zh-CN" altLang="en-US" sz="1600" b="1">
            <a:solidFill>
              <a:schemeClr val="accent1"/>
            </a:solidFill>
            <a:latin typeface="+mj-ea"/>
            <a:ea typeface="+mj-ea"/>
          </a:endParaRPr>
        </a:p>
      </dgm:t>
    </dgm:pt>
    <dgm:pt modelId="{F3F00AF6-5E7C-4699-8AA3-C40BF7DA6009}">
      <dgm:prSet phldrT="[文本]" custT="1"/>
      <dgm:spPr>
        <a:xfrm>
          <a:off x="7038746" y="2188276"/>
          <a:ext cx="2605285" cy="1042114"/>
        </a:xfrm>
        <a:prstGeom prst="chevron">
          <a:avLst/>
        </a:prstGeom>
        <a:solidFill>
          <a:srgbClr val="961318">
            <a:alpha val="10000"/>
          </a:srgbClr>
        </a:solidFill>
        <a:ln w="15875" cap="flat" cmpd="sng" algn="ctr">
          <a:solidFill>
            <a:srgbClr val="961318"/>
          </a:solidFill>
          <a:prstDash val="solid"/>
          <a:miter lim="800000"/>
        </a:ln>
        <a:effectLst/>
      </dgm:spPr>
      <dgm:t>
        <a:bodyPr/>
        <a:lstStyle/>
        <a:p>
          <a:pPr>
            <a:buNone/>
          </a:pPr>
          <a:r>
            <a:rPr lang="zh-CN" altLang="en-US" sz="2800" b="1" dirty="0">
              <a:solidFill>
                <a:srgbClr val="961318"/>
              </a:solidFill>
              <a:latin typeface="微软雅黑" panose="020B0503020204020204" charset="-122"/>
              <a:ea typeface="微软雅黑" panose="020B0503020204020204" charset="-122"/>
              <a:cs typeface="+mn-cs"/>
            </a:rPr>
            <a:t>关键词</a:t>
          </a:r>
        </a:p>
      </dgm:t>
    </dgm:pt>
    <dgm:pt modelId="{20D92A81-C7FC-4920-A070-D93EE71AE231}" cxnId="{F007A94A-435C-4873-934C-83E424A894A0}" type="parTrans">
      <dgm:prSet/>
      <dgm:spPr/>
      <dgm:t>
        <a:bodyPr/>
        <a:lstStyle/>
        <a:p>
          <a:endParaRPr lang="zh-CN" altLang="en-US" sz="1600" b="1">
            <a:solidFill>
              <a:schemeClr val="accent1"/>
            </a:solidFill>
            <a:latin typeface="+mj-ea"/>
            <a:ea typeface="+mj-ea"/>
          </a:endParaRPr>
        </a:p>
      </dgm:t>
    </dgm:pt>
    <dgm:pt modelId="{78E8DF4C-660E-4B90-A345-1E79E528AD82}" cxnId="{F007A94A-435C-4873-934C-83E424A894A0}" type="sibTrans">
      <dgm:prSet/>
      <dgm:spPr/>
      <dgm:t>
        <a:bodyPr/>
        <a:lstStyle/>
        <a:p>
          <a:endParaRPr lang="zh-CN" altLang="en-US" sz="1600" b="1">
            <a:solidFill>
              <a:schemeClr val="accent1"/>
            </a:solidFill>
            <a:latin typeface="+mj-ea"/>
            <a:ea typeface="+mj-ea"/>
          </a:endParaRPr>
        </a:p>
      </dgm:t>
    </dgm:pt>
    <dgm:pt modelId="{1BC1997C-04F7-419F-87A8-14C0DAC763C5}" type="pres">
      <dgm:prSet presAssocID="{F9CBFF89-B17A-4478-9053-A6EC16407307}" presName="Name0" presStyleCnt="0">
        <dgm:presLayoutVars>
          <dgm:dir/>
          <dgm:animLvl val="lvl"/>
          <dgm:resizeHandles val="exact"/>
        </dgm:presLayoutVars>
      </dgm:prSet>
      <dgm:spPr/>
    </dgm:pt>
    <dgm:pt modelId="{189ACCC2-26BF-4FB5-A0AC-A828806CBFF5}" type="pres">
      <dgm:prSet presAssocID="{44EB5436-E1E5-4F0B-9FF1-85D393CA2273}" presName="parTxOnly" presStyleLbl="node1" presStyleIdx="0" presStyleCnt="4">
        <dgm:presLayoutVars>
          <dgm:chMax val="0"/>
          <dgm:chPref val="0"/>
          <dgm:bulletEnabled val="1"/>
        </dgm:presLayoutVars>
      </dgm:prSet>
      <dgm:spPr/>
    </dgm:pt>
    <dgm:pt modelId="{E313016A-D394-40AE-85DA-B4791312C1CD}" type="pres">
      <dgm:prSet presAssocID="{60803F7B-2C9B-46AE-8AF6-CB57DFE752DE}" presName="parTxOnlySpace" presStyleCnt="0"/>
      <dgm:spPr/>
    </dgm:pt>
    <dgm:pt modelId="{BE45B50D-5190-46DC-B8EB-021E32F078F1}" type="pres">
      <dgm:prSet presAssocID="{9A2439D9-8AA0-4A42-A79B-6D5BCB854B36}" presName="parTxOnly" presStyleLbl="node1" presStyleIdx="1" presStyleCnt="4">
        <dgm:presLayoutVars>
          <dgm:chMax val="0"/>
          <dgm:chPref val="0"/>
          <dgm:bulletEnabled val="1"/>
        </dgm:presLayoutVars>
      </dgm:prSet>
      <dgm:spPr/>
    </dgm:pt>
    <dgm:pt modelId="{FD2831CD-FBB8-44BE-8E8B-119E775CA259}" type="pres">
      <dgm:prSet presAssocID="{154A10B1-9BF2-4ADA-8866-36533CF0E1F4}" presName="parTxOnlySpace" presStyleCnt="0"/>
      <dgm:spPr/>
    </dgm:pt>
    <dgm:pt modelId="{888E83C3-ED3C-414B-9004-8FC919FC0E96}" type="pres">
      <dgm:prSet presAssocID="{C3BC90A4-A427-4B58-B6D2-B3D331D88E8C}" presName="parTxOnly" presStyleLbl="node1" presStyleIdx="2" presStyleCnt="4">
        <dgm:presLayoutVars>
          <dgm:chMax val="0"/>
          <dgm:chPref val="0"/>
          <dgm:bulletEnabled val="1"/>
        </dgm:presLayoutVars>
      </dgm:prSet>
      <dgm:spPr/>
    </dgm:pt>
    <dgm:pt modelId="{1F141D36-F3F4-474F-954C-C9433D9F84E7}" type="pres">
      <dgm:prSet presAssocID="{1A567785-DE39-4C13-AA53-8F32769A1451}" presName="parTxOnlySpace" presStyleCnt="0"/>
      <dgm:spPr/>
    </dgm:pt>
    <dgm:pt modelId="{25A00CE1-8AA4-4767-9952-C8BB70942BC3}" type="pres">
      <dgm:prSet presAssocID="{F3F00AF6-5E7C-4699-8AA3-C40BF7DA6009}" presName="parTxOnly" presStyleLbl="node1" presStyleIdx="3" presStyleCnt="4">
        <dgm:presLayoutVars>
          <dgm:chMax val="0"/>
          <dgm:chPref val="0"/>
          <dgm:bulletEnabled val="1"/>
        </dgm:presLayoutVars>
      </dgm:prSet>
      <dgm:spPr/>
    </dgm:pt>
  </dgm:ptLst>
  <dgm:cxnLst>
    <dgm:cxn modelId="{7FECDF2D-B64A-4549-A08B-84E51EA692FD}" type="presOf" srcId="{F9CBFF89-B17A-4478-9053-A6EC16407307}" destId="{1BC1997C-04F7-419F-87A8-14C0DAC763C5}" srcOrd="0" destOrd="0" presId="urn:microsoft.com/office/officeart/2005/8/layout/chevron1"/>
    <dgm:cxn modelId="{4C5C696A-9135-4F01-AE47-EF8EC245B860}" type="presOf" srcId="{44EB5436-E1E5-4F0B-9FF1-85D393CA2273}" destId="{189ACCC2-26BF-4FB5-A0AC-A828806CBFF5}" srcOrd="0" destOrd="0" presId="urn:microsoft.com/office/officeart/2005/8/layout/chevron1"/>
    <dgm:cxn modelId="{F007A94A-435C-4873-934C-83E424A894A0}" srcId="{F9CBFF89-B17A-4478-9053-A6EC16407307}" destId="{F3F00AF6-5E7C-4699-8AA3-C40BF7DA6009}" srcOrd="3" destOrd="0" parTransId="{20D92A81-C7FC-4920-A070-D93EE71AE231}" sibTransId="{78E8DF4C-660E-4B90-A345-1E79E528AD82}"/>
    <dgm:cxn modelId="{C4364C75-8DB9-44DC-85E6-9D1AA21AEBA8}" type="presOf" srcId="{C3BC90A4-A427-4B58-B6D2-B3D331D88E8C}" destId="{888E83C3-ED3C-414B-9004-8FC919FC0E96}" srcOrd="0" destOrd="0" presId="urn:microsoft.com/office/officeart/2005/8/layout/chevron1"/>
    <dgm:cxn modelId="{282D7B93-6D54-44D2-B1FD-07E630E357C3}" type="presOf" srcId="{F3F00AF6-5E7C-4699-8AA3-C40BF7DA6009}" destId="{25A00CE1-8AA4-4767-9952-C8BB70942BC3}" srcOrd="0" destOrd="0" presId="urn:microsoft.com/office/officeart/2005/8/layout/chevron1"/>
    <dgm:cxn modelId="{C27EAE95-C4BB-4F4A-A715-CB1CB95C6728}" srcId="{F9CBFF89-B17A-4478-9053-A6EC16407307}" destId="{C3BC90A4-A427-4B58-B6D2-B3D331D88E8C}" srcOrd="2" destOrd="0" parTransId="{4B81C2A3-1EE8-4B90-B7EC-499634A9FC45}" sibTransId="{1A567785-DE39-4C13-AA53-8F32769A1451}"/>
    <dgm:cxn modelId="{82B883C9-F0E7-499C-B584-DBE945D391B5}" type="presOf" srcId="{9A2439D9-8AA0-4A42-A79B-6D5BCB854B36}" destId="{BE45B50D-5190-46DC-B8EB-021E32F078F1}" srcOrd="0" destOrd="0" presId="urn:microsoft.com/office/officeart/2005/8/layout/chevron1"/>
    <dgm:cxn modelId="{2092C6E5-5041-4500-A4B9-C9863A86B2E4}" srcId="{F9CBFF89-B17A-4478-9053-A6EC16407307}" destId="{44EB5436-E1E5-4F0B-9FF1-85D393CA2273}" srcOrd="0" destOrd="0" parTransId="{28DE1D83-6D81-461C-B0B7-3D58015BCCDD}" sibTransId="{60803F7B-2C9B-46AE-8AF6-CB57DFE752DE}"/>
    <dgm:cxn modelId="{6917E7F5-DD2D-4486-AD4B-40F9564C97C1}" srcId="{F9CBFF89-B17A-4478-9053-A6EC16407307}" destId="{9A2439D9-8AA0-4A42-A79B-6D5BCB854B36}" srcOrd="1" destOrd="0" parTransId="{F9BF609B-A4B9-4B54-BAC6-A8410B8CF0B1}" sibTransId="{154A10B1-9BF2-4ADA-8866-36533CF0E1F4}"/>
    <dgm:cxn modelId="{B4E8DA8E-62C7-4C49-A5AE-A9D28E7FA43C}" type="presParOf" srcId="{1BC1997C-04F7-419F-87A8-14C0DAC763C5}" destId="{189ACCC2-26BF-4FB5-A0AC-A828806CBFF5}" srcOrd="0" destOrd="0" presId="urn:microsoft.com/office/officeart/2005/8/layout/chevron1"/>
    <dgm:cxn modelId="{728593D5-14CF-42D6-A102-A29B79E9C72D}" type="presParOf" srcId="{1BC1997C-04F7-419F-87A8-14C0DAC763C5}" destId="{E313016A-D394-40AE-85DA-B4791312C1CD}" srcOrd="1" destOrd="0" presId="urn:microsoft.com/office/officeart/2005/8/layout/chevron1"/>
    <dgm:cxn modelId="{68B0857A-7F8E-415A-9473-11DD471A3816}" type="presParOf" srcId="{1BC1997C-04F7-419F-87A8-14C0DAC763C5}" destId="{BE45B50D-5190-46DC-B8EB-021E32F078F1}" srcOrd="2" destOrd="0" presId="urn:microsoft.com/office/officeart/2005/8/layout/chevron1"/>
    <dgm:cxn modelId="{D185C6B6-1FDB-4FA5-B330-4DAC479A1465}" type="presParOf" srcId="{1BC1997C-04F7-419F-87A8-14C0DAC763C5}" destId="{FD2831CD-FBB8-44BE-8E8B-119E775CA259}" srcOrd="3" destOrd="0" presId="urn:microsoft.com/office/officeart/2005/8/layout/chevron1"/>
    <dgm:cxn modelId="{65C59A93-0358-4706-AFAE-7C9182199A1C}" type="presParOf" srcId="{1BC1997C-04F7-419F-87A8-14C0DAC763C5}" destId="{888E83C3-ED3C-414B-9004-8FC919FC0E96}" srcOrd="4" destOrd="0" presId="urn:microsoft.com/office/officeart/2005/8/layout/chevron1"/>
    <dgm:cxn modelId="{839AA2DC-9910-42B6-811D-1B55ED76CDEB}" type="presParOf" srcId="{1BC1997C-04F7-419F-87A8-14C0DAC763C5}" destId="{1F141D36-F3F4-474F-954C-C9433D9F84E7}" srcOrd="5" destOrd="0" presId="urn:microsoft.com/office/officeart/2005/8/layout/chevron1"/>
    <dgm:cxn modelId="{A956D81C-5960-4596-9B86-8C396ECAD786}" type="presParOf" srcId="{1BC1997C-04F7-419F-87A8-14C0DAC763C5}" destId="{25A00CE1-8AA4-4767-9952-C8BB70942BC3}" srcOrd="6" destOrd="0" presId="urn:microsoft.com/office/officeart/2005/8/layout/chevron1"/>
  </dgm:cxnLst>
  <dgm:bg>
    <a:noFill/>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084144C-E2B2-49D5-864F-E85842BD9296}" type="doc">
      <dgm:prSet loTypeId="urn:microsoft.com/office/officeart/2005/8/layout/balance1" loCatId="relationship" qsTypeId="urn:microsoft.com/office/officeart/2005/8/quickstyle/simple1" qsCatId="simple" csTypeId="urn:microsoft.com/office/officeart/2005/8/colors/accent1_2" csCatId="accent1" phldr="1"/>
      <dgm:spPr/>
      <dgm:t>
        <a:bodyPr/>
        <a:lstStyle/>
        <a:p>
          <a:endParaRPr lang="en-US"/>
        </a:p>
      </dgm:t>
    </dgm:pt>
    <dgm:pt modelId="{5105F219-6A6B-4A5F-822E-CB0DE7C3BFA2}">
      <dgm:prSet phldrT="[文本]" custT="1">
        <dgm:style>
          <a:lnRef idx="2">
            <a:schemeClr val="accent1">
              <a:shade val="50000"/>
            </a:schemeClr>
          </a:lnRef>
          <a:fillRef idx="1">
            <a:schemeClr val="accent1"/>
          </a:fillRef>
          <a:effectRef idx="0">
            <a:schemeClr val="accent1"/>
          </a:effectRef>
          <a:fontRef idx="minor">
            <a:schemeClr val="lt1"/>
          </a:fontRef>
        </dgm:style>
      </dgm:prSet>
      <dgm:spPr>
        <a:xfrm>
          <a:off x="463078" y="303380"/>
          <a:ext cx="1586271" cy="532774"/>
        </a:xfrm>
        <a:prstGeom prst="roundRect">
          <a:avLst>
            <a:gd name="adj" fmla="val 10000"/>
          </a:avLst>
        </a:prstGeom>
        <a:solidFill>
          <a:srgbClr val="961318"/>
        </a:solidFill>
        <a:ln w="12700" cap="flat" cmpd="sng" algn="ctr">
          <a:solidFill>
            <a:srgbClr val="961318"/>
          </a:solidFill>
          <a:prstDash val="solid"/>
          <a:miter lim="800000"/>
        </a:ln>
        <a:effectLst/>
      </dgm:spPr>
      <dgm:t>
        <a:bodyPr spcFirstLastPara="0" vert="horz" wrap="square" lIns="68580" tIns="68580" rIns="68580" bIns="68580" numCol="1" spcCol="1270" anchor="ctr" anchorCtr="0"/>
        <a:lstStyle/>
        <a:p>
          <a:pPr marL="0" lvl="0" indent="0" algn="ctr" defTabSz="457200" rtl="0" eaLnBrk="1" latinLnBrk="0" hangingPunct="1">
            <a:lnSpc>
              <a:spcPct val="90000"/>
            </a:lnSpc>
            <a:spcBef>
              <a:spcPct val="0"/>
            </a:spcBef>
            <a:spcAft>
              <a:spcPct val="35000"/>
            </a:spcAft>
            <a:buNone/>
          </a:pPr>
          <a:r>
            <a:rPr lang="zh-CN" altLang="en-US" sz="2000" b="1" kern="1200" dirty="0">
              <a:solidFill>
                <a:srgbClr val="FFFFFF"/>
              </a:solidFill>
              <a:latin typeface="Arial" panose="020B0604020202020204"/>
              <a:ea typeface="宋体" panose="02010600030101010101" pitchFamily="2" charset="-122"/>
              <a:cs typeface="+mn-cs"/>
            </a:rPr>
            <a:t>优点</a:t>
          </a:r>
          <a:endParaRPr lang="en-US" sz="2000" b="1" kern="1200" dirty="0">
            <a:solidFill>
              <a:srgbClr val="FFFFFF"/>
            </a:solidFill>
            <a:latin typeface="Arial" panose="020B0604020202020204"/>
            <a:ea typeface="+mn-ea"/>
            <a:cs typeface="+mn-cs"/>
          </a:endParaRPr>
        </a:p>
      </dgm:t>
    </dgm:pt>
    <dgm:pt modelId="{5C1D0E90-080F-490F-A232-6FDFA4A74E22}" cxnId="{2B9925DD-0B6F-4EEC-84F7-B2D662409EA3}" type="parTrans">
      <dgm:prSet/>
      <dgm:spPr/>
      <dgm:t>
        <a:bodyPr/>
        <a:lstStyle/>
        <a:p>
          <a:endParaRPr lang="en-US"/>
        </a:p>
      </dgm:t>
    </dgm:pt>
    <dgm:pt modelId="{18E7A667-B36F-41C2-88E4-49203BC001D2}" cxnId="{2B9925DD-0B6F-4EEC-84F7-B2D662409EA3}" type="sibTrans">
      <dgm:prSet/>
      <dgm:spPr/>
      <dgm:t>
        <a:bodyPr/>
        <a:lstStyle/>
        <a:p>
          <a:endParaRPr lang="en-US"/>
        </a:p>
      </dgm:t>
    </dgm:pt>
    <dgm:pt modelId="{E8937880-7709-4760-B139-F658E4DCB200}">
      <dgm:prSet phldrT="[文本]" custT="1"/>
      <dgm:spPr>
        <a:xfrm rot="240000">
          <a:off x="378076" y="2239051"/>
          <a:ext cx="1640821" cy="453481"/>
        </a:xfrm>
        <a:prstGeom prst="roundRect">
          <a:avLst/>
        </a:prstGeom>
        <a:solidFill>
          <a:srgbClr val="961318"/>
        </a:solidFill>
        <a:ln w="12700" cap="flat" cmpd="sng" algn="ctr">
          <a:noFill/>
          <a:prstDash val="solid"/>
          <a:miter lim="800000"/>
        </a:ln>
        <a:effectLst/>
      </dgm:spPr>
      <dgm:t>
        <a:bodyPr anchor="ctr"/>
        <a:lstStyle/>
        <a:p>
          <a:pPr marL="0" algn="ctr" defTabSz="457200" rtl="0" eaLnBrk="1" latinLnBrk="0" hangingPunct="1">
            <a:buNone/>
          </a:pPr>
          <a:endParaRPr lang="en-US" sz="1800" kern="1200" dirty="0">
            <a:solidFill>
              <a:srgbClr val="00447C"/>
            </a:solidFill>
            <a:latin typeface="Arial" panose="020B0604020202020204"/>
            <a:ea typeface="+mn-ea"/>
            <a:cs typeface="+mn-cs"/>
          </a:endParaRPr>
        </a:p>
      </dgm:t>
    </dgm:pt>
    <dgm:pt modelId="{0DB5C863-F084-4A92-A111-5ABE40B21CCF}" cxnId="{52B34787-9936-4309-874C-79852390590F}" type="parTrans">
      <dgm:prSet/>
      <dgm:spPr/>
      <dgm:t>
        <a:bodyPr/>
        <a:lstStyle/>
        <a:p>
          <a:endParaRPr lang="en-US"/>
        </a:p>
      </dgm:t>
    </dgm:pt>
    <dgm:pt modelId="{A9A99010-B8E3-4841-8DE1-6A20F547126C}" cxnId="{52B34787-9936-4309-874C-79852390590F}" type="sibTrans">
      <dgm:prSet/>
      <dgm:spPr/>
      <dgm:t>
        <a:bodyPr/>
        <a:lstStyle/>
        <a:p>
          <a:endParaRPr lang="en-US"/>
        </a:p>
      </dgm:t>
    </dgm:pt>
    <dgm:pt modelId="{117E14ED-55FA-40F7-A73B-291628CEFA54}">
      <dgm:prSet phldrT="[文本]" custT="1"/>
      <dgm:spPr>
        <a:xfrm rot="240000">
          <a:off x="2214173" y="2367400"/>
          <a:ext cx="1640821" cy="453481"/>
        </a:xfrm>
        <a:prstGeom prst="roundRect">
          <a:avLst/>
        </a:prstGeom>
        <a:solidFill>
          <a:srgbClr val="000000">
            <a:lumMod val="65000"/>
            <a:lumOff val="35000"/>
          </a:srgbClr>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457200" rtl="0" eaLnBrk="1" latinLnBrk="0" hangingPunct="1">
            <a:lnSpc>
              <a:spcPct val="90000"/>
            </a:lnSpc>
            <a:spcBef>
              <a:spcPct val="0"/>
            </a:spcBef>
            <a:spcAft>
              <a:spcPct val="35000"/>
            </a:spcAft>
            <a:buNone/>
          </a:pPr>
          <a:endParaRPr lang="en-US" sz="1800" kern="1200" dirty="0">
            <a:solidFill>
              <a:srgbClr val="595959"/>
            </a:solidFill>
            <a:latin typeface="Arial" panose="020B0604020202020204"/>
            <a:ea typeface="+mn-ea"/>
            <a:cs typeface="+mn-cs"/>
          </a:endParaRPr>
        </a:p>
      </dgm:t>
    </dgm:pt>
    <dgm:pt modelId="{DBAFBE83-97AE-410F-A54A-798E23156CF0}" cxnId="{EF32E687-38B8-4EEE-A6F9-3DF334C0C004}" type="parTrans">
      <dgm:prSet/>
      <dgm:spPr/>
      <dgm:t>
        <a:bodyPr/>
        <a:lstStyle/>
        <a:p>
          <a:endParaRPr lang="en-US"/>
        </a:p>
      </dgm:t>
    </dgm:pt>
    <dgm:pt modelId="{6C179923-10C2-4AC2-B332-0340AE3FAA4C}" cxnId="{EF32E687-38B8-4EEE-A6F9-3DF334C0C004}" type="sibTrans">
      <dgm:prSet/>
      <dgm:spPr/>
      <dgm:t>
        <a:bodyPr/>
        <a:lstStyle/>
        <a:p>
          <a:endParaRPr lang="en-US"/>
        </a:p>
      </dgm:t>
    </dgm:pt>
    <dgm:pt modelId="{916FEBD8-59AA-4D15-AC65-D3ED1E251244}">
      <dgm:prSet phldrT="[文本]" custT="1">
        <dgm:style>
          <a:lnRef idx="2">
            <a:schemeClr val="accent1">
              <a:shade val="50000"/>
            </a:schemeClr>
          </a:lnRef>
          <a:fillRef idx="1">
            <a:schemeClr val="accent1"/>
          </a:fillRef>
          <a:effectRef idx="0">
            <a:schemeClr val="accent1"/>
          </a:effectRef>
          <a:fontRef idx="minor">
            <a:schemeClr val="lt1"/>
          </a:fontRef>
        </dgm:style>
      </dgm:prSet>
      <dgm:spPr>
        <a:xfrm rot="240000">
          <a:off x="2282122" y="1339478"/>
          <a:ext cx="1640821" cy="453481"/>
        </a:xfrm>
        <a:prstGeom prst="roundRect">
          <a:avLst/>
        </a:prstGeom>
        <a:solidFill>
          <a:srgbClr val="000000">
            <a:lumMod val="65000"/>
            <a:lumOff val="35000"/>
          </a:srgbClr>
        </a:solidFill>
        <a:ln w="76200" cap="flat" cmpd="sng" algn="ctr">
          <a:noFill/>
          <a:prstDash val="solid"/>
          <a:miter lim="800000"/>
        </a:ln>
        <a:effectLst/>
      </dgm:spPr>
      <dgm:t>
        <a:bodyPr anchor="ctr"/>
        <a:lstStyle/>
        <a:p>
          <a:pPr marL="0" algn="ctr" defTabSz="457200" rtl="0" eaLnBrk="1" latinLnBrk="0" hangingPunct="1">
            <a:buNone/>
          </a:pPr>
          <a:endParaRPr lang="en-US" sz="1800" kern="1200" dirty="0">
            <a:solidFill>
              <a:srgbClr val="FFFFFF"/>
            </a:solidFill>
            <a:latin typeface="Arial" panose="020B0604020202020204"/>
            <a:ea typeface="+mn-ea"/>
            <a:cs typeface="+mn-cs"/>
          </a:endParaRPr>
        </a:p>
      </dgm:t>
    </dgm:pt>
    <dgm:pt modelId="{A275C294-D975-4699-B818-848C7935C9C9}" cxnId="{C471BBCF-457E-4374-90A8-10E3DBF61D37}" type="parTrans">
      <dgm:prSet/>
      <dgm:spPr/>
      <dgm:t>
        <a:bodyPr/>
        <a:lstStyle/>
        <a:p>
          <a:endParaRPr lang="en-US"/>
        </a:p>
      </dgm:t>
    </dgm:pt>
    <dgm:pt modelId="{388A6D0D-63F0-40C9-B460-CDAD78A93E2C}" cxnId="{C471BBCF-457E-4374-90A8-10E3DBF61D37}" type="sibTrans">
      <dgm:prSet/>
      <dgm:spPr/>
      <dgm:t>
        <a:bodyPr/>
        <a:lstStyle/>
        <a:p>
          <a:endParaRPr lang="en-US"/>
        </a:p>
      </dgm:t>
    </dgm:pt>
    <dgm:pt modelId="{4639884A-457B-4D01-B850-8D84010DFE19}">
      <dgm:prSet phldrT="[文本]"/>
      <dgm:spPr/>
      <dgm:t>
        <a:bodyPr/>
        <a:lstStyle/>
        <a:p>
          <a:endParaRPr lang="en-US" dirty="0"/>
        </a:p>
      </dgm:t>
    </dgm:pt>
    <dgm:pt modelId="{CF1FBB6D-4F7A-4F41-864E-AE1428E32707}" cxnId="{1A9F90DF-C5CE-47E9-8C73-EAA18B4DC0D0}" type="parTrans">
      <dgm:prSet/>
      <dgm:spPr/>
      <dgm:t>
        <a:bodyPr/>
        <a:lstStyle/>
        <a:p>
          <a:endParaRPr lang="en-US"/>
        </a:p>
      </dgm:t>
    </dgm:pt>
    <dgm:pt modelId="{522395E2-0C9D-483F-AD52-DE576FB0AE88}" cxnId="{1A9F90DF-C5CE-47E9-8C73-EAA18B4DC0D0}" type="sibTrans">
      <dgm:prSet/>
      <dgm:spPr/>
      <dgm:t>
        <a:bodyPr/>
        <a:lstStyle/>
        <a:p>
          <a:endParaRPr lang="en-US"/>
        </a:p>
      </dgm:t>
    </dgm:pt>
    <dgm:pt modelId="{D3B31FA0-56ED-491A-9B24-077609662250}">
      <dgm:prSet phldrT="[文本]" custT="1">
        <dgm:style>
          <a:lnRef idx="2">
            <a:schemeClr val="accent1">
              <a:shade val="50000"/>
            </a:schemeClr>
          </a:lnRef>
          <a:fillRef idx="1">
            <a:schemeClr val="accent1"/>
          </a:fillRef>
          <a:effectRef idx="0">
            <a:schemeClr val="accent1"/>
          </a:effectRef>
          <a:fontRef idx="minor">
            <a:schemeClr val="lt1"/>
          </a:fontRef>
        </dgm:style>
      </dgm:prSet>
      <dgm:spPr>
        <a:xfrm rot="240000">
          <a:off x="405864" y="1733427"/>
          <a:ext cx="1640821" cy="453481"/>
        </a:xfrm>
        <a:prstGeom prst="roundRect">
          <a:avLst/>
        </a:prstGeom>
        <a:solidFill>
          <a:srgbClr val="961318"/>
        </a:solidFill>
        <a:ln w="76200" cap="flat" cmpd="sng" algn="ctr">
          <a:noFill/>
          <a:prstDash val="solid"/>
          <a:miter lim="800000"/>
        </a:ln>
        <a:effectLst/>
      </dgm:spPr>
      <dgm:t>
        <a:bodyPr anchor="ctr"/>
        <a:lstStyle/>
        <a:p>
          <a:pPr marL="0" algn="ctr" defTabSz="457200" rtl="0" eaLnBrk="1" latinLnBrk="0" hangingPunct="1">
            <a:buNone/>
          </a:pPr>
          <a:endParaRPr lang="en-US" sz="1800" kern="1200" dirty="0">
            <a:solidFill>
              <a:srgbClr val="FFFFFF"/>
            </a:solidFill>
            <a:latin typeface="Arial" panose="020B0604020202020204"/>
            <a:ea typeface="+mn-ea"/>
            <a:cs typeface="+mn-cs"/>
          </a:endParaRPr>
        </a:p>
      </dgm:t>
    </dgm:pt>
    <dgm:pt modelId="{C801DE6A-3757-46A7-82BE-AA3D28D832A8}" cxnId="{035C4F73-BAE6-431A-834F-84E8E8402637}" type="parTrans">
      <dgm:prSet/>
      <dgm:spPr/>
      <dgm:t>
        <a:bodyPr/>
        <a:lstStyle/>
        <a:p>
          <a:endParaRPr lang="en-US"/>
        </a:p>
      </dgm:t>
    </dgm:pt>
    <dgm:pt modelId="{F3C69C00-5CAE-4E54-ABAB-3ED142051CF8}" cxnId="{035C4F73-BAE6-431A-834F-84E8E8402637}" type="sibTrans">
      <dgm:prSet/>
      <dgm:spPr/>
      <dgm:t>
        <a:bodyPr/>
        <a:lstStyle/>
        <a:p>
          <a:endParaRPr lang="en-US"/>
        </a:p>
      </dgm:t>
    </dgm:pt>
    <dgm:pt modelId="{62AB8829-6C4D-42E4-9713-3945FF26378B}">
      <dgm:prSet phldrT="[文本]" custT="1">
        <dgm:style>
          <a:lnRef idx="2">
            <a:schemeClr val="accent1">
              <a:shade val="50000"/>
            </a:schemeClr>
          </a:lnRef>
          <a:fillRef idx="1">
            <a:schemeClr val="accent1"/>
          </a:fillRef>
          <a:effectRef idx="0">
            <a:schemeClr val="accent1"/>
          </a:effectRef>
          <a:fontRef idx="minor">
            <a:schemeClr val="lt1"/>
          </a:fontRef>
        </dgm:style>
      </dgm:prSet>
      <dgm:spPr>
        <a:xfrm>
          <a:off x="2364361" y="280576"/>
          <a:ext cx="1586271" cy="532774"/>
        </a:xfrm>
        <a:prstGeom prst="roundRect">
          <a:avLst>
            <a:gd name="adj" fmla="val 10000"/>
          </a:avLst>
        </a:prstGeom>
        <a:solidFill>
          <a:srgbClr val="000000">
            <a:lumMod val="65000"/>
            <a:lumOff val="35000"/>
          </a:srgbClr>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457200" rtl="0" eaLnBrk="1" latinLnBrk="0" hangingPunct="1">
            <a:lnSpc>
              <a:spcPct val="90000"/>
            </a:lnSpc>
            <a:spcBef>
              <a:spcPct val="0"/>
            </a:spcBef>
            <a:spcAft>
              <a:spcPct val="35000"/>
            </a:spcAft>
            <a:buNone/>
          </a:pPr>
          <a:r>
            <a:rPr lang="zh-CN" altLang="en-US" sz="2000" b="1" kern="1200" dirty="0">
              <a:solidFill>
                <a:srgbClr val="FFFFFF"/>
              </a:solidFill>
              <a:latin typeface="Arial" panose="020B0604020202020204"/>
              <a:ea typeface="宋体" panose="02010600030101010101" pitchFamily="2" charset="-122"/>
              <a:cs typeface="+mn-cs"/>
            </a:rPr>
            <a:t>缺点</a:t>
          </a:r>
          <a:endParaRPr lang="en-US" sz="2000" b="1" kern="1200" dirty="0">
            <a:solidFill>
              <a:srgbClr val="FFFFFF"/>
            </a:solidFill>
            <a:latin typeface="Arial" panose="020B0604020202020204"/>
            <a:ea typeface="+mn-ea"/>
            <a:cs typeface="+mn-cs"/>
          </a:endParaRPr>
        </a:p>
      </dgm:t>
    </dgm:pt>
    <dgm:pt modelId="{A2261D57-735E-4845-9217-4ABE99677FAD}" cxnId="{29F927B8-EA8A-43AD-AD77-04D761216D00}" type="sibTrans">
      <dgm:prSet/>
      <dgm:spPr/>
      <dgm:t>
        <a:bodyPr/>
        <a:lstStyle/>
        <a:p>
          <a:endParaRPr lang="en-US"/>
        </a:p>
      </dgm:t>
    </dgm:pt>
    <dgm:pt modelId="{30E68304-4A33-4940-AFBD-2EE5848CE8A6}" cxnId="{29F927B8-EA8A-43AD-AD77-04D761216D00}" type="parTrans">
      <dgm:prSet/>
      <dgm:spPr/>
      <dgm:t>
        <a:bodyPr/>
        <a:lstStyle/>
        <a:p>
          <a:endParaRPr lang="en-US"/>
        </a:p>
      </dgm:t>
    </dgm:pt>
    <dgm:pt modelId="{0B5F99BC-60B9-49AB-A6D5-ACA895C5A856}">
      <dgm:prSet phldrT="[文本]" custT="1">
        <dgm:style>
          <a:lnRef idx="2">
            <a:schemeClr val="accent1">
              <a:shade val="50000"/>
            </a:schemeClr>
          </a:lnRef>
          <a:fillRef idx="1">
            <a:schemeClr val="accent1"/>
          </a:fillRef>
          <a:effectRef idx="0">
            <a:schemeClr val="accent1"/>
          </a:effectRef>
          <a:fontRef idx="minor">
            <a:schemeClr val="lt1"/>
          </a:fontRef>
        </dgm:style>
      </dgm:prSet>
      <dgm:spPr>
        <a:xfrm rot="240000">
          <a:off x="2241960" y="1861775"/>
          <a:ext cx="1640821" cy="453481"/>
        </a:xfrm>
        <a:prstGeom prst="roundRect">
          <a:avLst/>
        </a:prstGeom>
        <a:solidFill>
          <a:srgbClr val="000000">
            <a:lumMod val="65000"/>
            <a:lumOff val="35000"/>
          </a:srgbClr>
        </a:solidFill>
        <a:ln w="12700" cap="flat" cmpd="sng" algn="ctr">
          <a:noFill/>
          <a:prstDash val="solid"/>
          <a:miter lim="800000"/>
        </a:ln>
        <a:effectLst/>
      </dgm:spPr>
      <dgm:t>
        <a:bodyPr spcFirstLastPara="0" vert="horz" wrap="square" lIns="68580" tIns="68580" rIns="68580" bIns="68580" numCol="1" spcCol="1270" anchor="ctr" anchorCtr="0"/>
        <a:lstStyle/>
        <a:p>
          <a:pPr marL="0" lvl="0" indent="0" algn="ctr" defTabSz="457200" rtl="0" eaLnBrk="1" latinLnBrk="0" hangingPunct="1">
            <a:lnSpc>
              <a:spcPct val="90000"/>
            </a:lnSpc>
            <a:spcBef>
              <a:spcPct val="0"/>
            </a:spcBef>
            <a:spcAft>
              <a:spcPct val="35000"/>
            </a:spcAft>
            <a:buNone/>
          </a:pPr>
          <a:endParaRPr lang="en-US" sz="1800" kern="1200" dirty="0">
            <a:solidFill>
              <a:srgbClr val="FFFFFF"/>
            </a:solidFill>
            <a:latin typeface="Arial" panose="020B0604020202020204"/>
            <a:ea typeface="+mn-ea"/>
            <a:cs typeface="+mn-cs"/>
          </a:endParaRPr>
        </a:p>
      </dgm:t>
    </dgm:pt>
    <dgm:pt modelId="{61AFAAA7-7CC4-48A6-A555-CD73C966D58C}" cxnId="{47755675-00D7-4F38-8F45-0506EADD818A}" type="sibTrans">
      <dgm:prSet/>
      <dgm:spPr/>
      <dgm:t>
        <a:bodyPr/>
        <a:lstStyle/>
        <a:p>
          <a:endParaRPr lang="en-US"/>
        </a:p>
      </dgm:t>
    </dgm:pt>
    <dgm:pt modelId="{F8A30938-84B3-41CC-BCDB-2EA2F78F718E}" cxnId="{47755675-00D7-4F38-8F45-0506EADD818A}" type="parTrans">
      <dgm:prSet/>
      <dgm:spPr/>
      <dgm:t>
        <a:bodyPr/>
        <a:lstStyle/>
        <a:p>
          <a:endParaRPr lang="en-US"/>
        </a:p>
      </dgm:t>
    </dgm:pt>
    <dgm:pt modelId="{0A0DFE09-2A10-43E6-BCCC-105B5D38386C}" type="pres">
      <dgm:prSet presAssocID="{3084144C-E2B2-49D5-864F-E85842BD9296}" presName="outerComposite" presStyleCnt="0">
        <dgm:presLayoutVars>
          <dgm:chMax val="2"/>
          <dgm:animLvl val="lvl"/>
          <dgm:resizeHandles val="exact"/>
        </dgm:presLayoutVars>
      </dgm:prSet>
      <dgm:spPr/>
    </dgm:pt>
    <dgm:pt modelId="{3DC20D54-3C53-4BF8-8319-FD2E74DAFBE6}" type="pres">
      <dgm:prSet presAssocID="{3084144C-E2B2-49D5-864F-E85842BD9296}" presName="dummyMaxCanvas" presStyleCnt="0"/>
      <dgm:spPr/>
    </dgm:pt>
    <dgm:pt modelId="{245FB2FF-8CCE-4B92-8938-E47A9BAD8840}" type="pres">
      <dgm:prSet presAssocID="{3084144C-E2B2-49D5-864F-E85842BD9296}" presName="parentComposite" presStyleCnt="0"/>
      <dgm:spPr/>
    </dgm:pt>
    <dgm:pt modelId="{42C2EE99-371E-4F1A-807A-029A35F391DD}" type="pres">
      <dgm:prSet presAssocID="{3084144C-E2B2-49D5-864F-E85842BD9296}" presName="parent1" presStyleLbl="alignAccFollowNode1" presStyleIdx="0" presStyleCnt="4" custAng="0" custScaleX="123591" custScaleY="74718" custLinFactNeighborX="3053" custLinFactNeighborY="29906">
        <dgm:presLayoutVars>
          <dgm:chMax val="4"/>
        </dgm:presLayoutVars>
      </dgm:prSet>
      <dgm:spPr>
        <a:xfrm rot="213941">
          <a:off x="1943094" y="1143858"/>
          <a:ext cx="1950720" cy="825241"/>
        </a:xfrm>
        <a:prstGeom prst="roundRect">
          <a:avLst>
            <a:gd name="adj" fmla="val 10000"/>
          </a:avLst>
        </a:prstGeom>
      </dgm:spPr>
    </dgm:pt>
    <dgm:pt modelId="{0FE63CE4-FD02-4071-B95F-59CB1935C54B}" type="pres">
      <dgm:prSet presAssocID="{3084144C-E2B2-49D5-864F-E85842BD9296}" presName="parent2" presStyleLbl="alignAccFollowNode1" presStyleIdx="1" presStyleCnt="4" custScaleX="123591" custScaleY="74718" custLinFactNeighborX="6743" custLinFactNeighborY="26708">
        <dgm:presLayoutVars>
          <dgm:chMax val="4"/>
        </dgm:presLayoutVars>
      </dgm:prSet>
      <dgm:spPr>
        <a:xfrm>
          <a:off x="4629030" y="555147"/>
          <a:ext cx="1950720" cy="637116"/>
        </a:xfrm>
        <a:prstGeom prst="roundRect">
          <a:avLst>
            <a:gd name="adj" fmla="val 10000"/>
          </a:avLst>
        </a:prstGeom>
      </dgm:spPr>
    </dgm:pt>
    <dgm:pt modelId="{126C58C1-6796-45C9-B70D-EA0971A927BF}" type="pres">
      <dgm:prSet presAssocID="{3084144C-E2B2-49D5-864F-E85842BD9296}" presName="childrenComposite" presStyleCnt="0"/>
      <dgm:spPr/>
    </dgm:pt>
    <dgm:pt modelId="{92DC7775-8930-4F2F-AD0C-20EFAF46F7AF}" type="pres">
      <dgm:prSet presAssocID="{3084144C-E2B2-49D5-864F-E85842BD9296}" presName="dummyMaxCanvas_ChildArea" presStyleCnt="0"/>
      <dgm:spPr/>
    </dgm:pt>
    <dgm:pt modelId="{F187B7D2-17DA-4655-A2D1-E2DE192D89D9}" type="pres">
      <dgm:prSet presAssocID="{3084144C-E2B2-49D5-864F-E85842BD9296}" presName="fulcrum" presStyleLbl="alignAccFollowNode1" presStyleIdx="2" presStyleCnt="4"/>
      <dgm:spPr>
        <a:xfrm>
          <a:off x="1823137" y="3030450"/>
          <a:ext cx="534785" cy="534785"/>
        </a:xfrm>
        <a:prstGeom prst="triangle">
          <a:avLst/>
        </a:prstGeom>
        <a:solidFill>
          <a:srgbClr val="FFFFFF">
            <a:lumMod val="85000"/>
            <a:alpha val="90000"/>
          </a:srgbClr>
        </a:solidFill>
        <a:ln w="12700" cap="flat" cmpd="sng" algn="ctr">
          <a:solidFill>
            <a:srgbClr val="00447C">
              <a:alpha val="90000"/>
              <a:tint val="40000"/>
              <a:hueOff val="0"/>
              <a:satOff val="0"/>
              <a:lumOff val="0"/>
              <a:alphaOff val="0"/>
            </a:srgbClr>
          </a:solidFill>
          <a:prstDash val="solid"/>
          <a:miter lim="800000"/>
        </a:ln>
        <a:effectLst/>
      </dgm:spPr>
    </dgm:pt>
    <dgm:pt modelId="{19F63F04-2CBB-45EA-86F9-91A873502857}" type="pres">
      <dgm:prSet presAssocID="{3084144C-E2B2-49D5-864F-E85842BD9296}" presName="balance_23" presStyleLbl="alignAccFollowNode1" presStyleIdx="3" presStyleCnt="4">
        <dgm:presLayoutVars>
          <dgm:bulletEnabled val="1"/>
        </dgm:presLayoutVars>
      </dgm:prSet>
      <dgm:spPr>
        <a:xfrm rot="240000">
          <a:off x="485684" y="2801289"/>
          <a:ext cx="3209692" cy="224443"/>
        </a:xfrm>
        <a:prstGeom prst="rect">
          <a:avLst/>
        </a:prstGeom>
        <a:solidFill>
          <a:srgbClr val="FFFFFF">
            <a:lumMod val="85000"/>
            <a:alpha val="90000"/>
          </a:srgbClr>
        </a:solidFill>
        <a:ln w="12700" cap="flat" cmpd="sng" algn="ctr">
          <a:solidFill>
            <a:srgbClr val="00447C">
              <a:alpha val="90000"/>
              <a:tint val="40000"/>
              <a:hueOff val="0"/>
              <a:satOff val="0"/>
              <a:lumOff val="0"/>
              <a:alphaOff val="0"/>
            </a:srgbClr>
          </a:solidFill>
          <a:prstDash val="solid"/>
          <a:miter lim="800000"/>
        </a:ln>
        <a:effectLst/>
      </dgm:spPr>
    </dgm:pt>
    <dgm:pt modelId="{F04C5EFF-4AB3-4B17-A92A-68F4D480CFA0}" type="pres">
      <dgm:prSet presAssocID="{3084144C-E2B2-49D5-864F-E85842BD9296}" presName="right_23_1" presStyleLbl="node1" presStyleIdx="0" presStyleCnt="5" custScaleX="126481" custScaleY="82807" custLinFactNeighborX="-1407" custLinFactNeighborY="8136">
        <dgm:presLayoutVars>
          <dgm:bulletEnabled val="1"/>
        </dgm:presLayoutVars>
      </dgm:prSet>
      <dgm:spPr/>
    </dgm:pt>
    <dgm:pt modelId="{0A014FC8-D82C-4255-9787-EDFEBA580479}" type="pres">
      <dgm:prSet presAssocID="{3084144C-E2B2-49D5-864F-E85842BD9296}" presName="right_23_2" presStyleLbl="node1" presStyleIdx="1" presStyleCnt="5" custScaleX="126481" custScaleY="82807" custLinFactNeighborX="-2814" custLinFactNeighborY="28021">
        <dgm:presLayoutVars>
          <dgm:bulletEnabled val="1"/>
        </dgm:presLayoutVars>
      </dgm:prSet>
      <dgm:spPr>
        <a:xfrm rot="240000">
          <a:off x="4624286" y="2429321"/>
          <a:ext cx="1946391" cy="906819"/>
        </a:xfrm>
        <a:prstGeom prst="roundRect">
          <a:avLst/>
        </a:prstGeom>
      </dgm:spPr>
    </dgm:pt>
    <dgm:pt modelId="{D7C56E1E-A29F-486F-82BC-2324CD559A49}" type="pres">
      <dgm:prSet presAssocID="{3084144C-E2B2-49D5-864F-E85842BD9296}" presName="right_23_3" presStyleLbl="node1" presStyleIdx="2" presStyleCnt="5" custScaleX="126481" custScaleY="82807" custLinFactNeighborX="-3283" custLinFactNeighborY="43387">
        <dgm:presLayoutVars>
          <dgm:bulletEnabled val="1"/>
        </dgm:presLayoutVars>
      </dgm:prSet>
      <dgm:spPr>
        <a:xfrm rot="240000">
          <a:off x="4694729" y="1475635"/>
          <a:ext cx="1946391" cy="906819"/>
        </a:xfrm>
        <a:prstGeom prst="roundRect">
          <a:avLst/>
        </a:prstGeom>
      </dgm:spPr>
    </dgm:pt>
    <dgm:pt modelId="{99F05BAD-21FE-45FE-9462-8DB6254E8002}" type="pres">
      <dgm:prSet presAssocID="{3084144C-E2B2-49D5-864F-E85842BD9296}" presName="left_23_1" presStyleLbl="node1" presStyleIdx="3" presStyleCnt="5" custScaleX="126481" custScaleY="82807" custLinFactNeighborX="-1407" custLinFactNeighborY="8136">
        <dgm:presLayoutVars>
          <dgm:bulletEnabled val="1"/>
        </dgm:presLayoutVars>
      </dgm:prSet>
      <dgm:spPr/>
    </dgm:pt>
    <dgm:pt modelId="{70942332-D3C7-4623-986A-AA3BD3F805BA}" type="pres">
      <dgm:prSet presAssocID="{3084144C-E2B2-49D5-864F-E85842BD9296}" presName="left_23_2" presStyleLbl="node1" presStyleIdx="4" presStyleCnt="5" custScaleX="126481" custScaleY="82807" custLinFactNeighborX="-2814" custLinFactNeighborY="28021">
        <dgm:presLayoutVars>
          <dgm:bulletEnabled val="1"/>
        </dgm:presLayoutVars>
      </dgm:prSet>
      <dgm:spPr>
        <a:xfrm rot="240000">
          <a:off x="1833673" y="2234249"/>
          <a:ext cx="1946391" cy="906819"/>
        </a:xfrm>
        <a:prstGeom prst="roundRect">
          <a:avLst/>
        </a:prstGeom>
      </dgm:spPr>
    </dgm:pt>
  </dgm:ptLst>
  <dgm:cxnLst>
    <dgm:cxn modelId="{90395E17-C4FE-4341-BAAD-28754FBEBD91}" type="presOf" srcId="{D3B31FA0-56ED-491A-9B24-077609662250}" destId="{70942332-D3C7-4623-986A-AA3BD3F805BA}" srcOrd="0" destOrd="0" presId="urn:microsoft.com/office/officeart/2005/8/layout/balance1"/>
    <dgm:cxn modelId="{FEA5BE31-B031-4278-A916-63522FB37B8B}" type="presOf" srcId="{62AB8829-6C4D-42E4-9713-3945FF26378B}" destId="{0FE63CE4-FD02-4071-B95F-59CB1935C54B}" srcOrd="0" destOrd="0" presId="urn:microsoft.com/office/officeart/2005/8/layout/balance1"/>
    <dgm:cxn modelId="{035C4F73-BAE6-431A-834F-84E8E8402637}" srcId="{5105F219-6A6B-4A5F-822E-CB0DE7C3BFA2}" destId="{D3B31FA0-56ED-491A-9B24-077609662250}" srcOrd="1" destOrd="0" parTransId="{C801DE6A-3757-46A7-82BE-AA3D28D832A8}" sibTransId="{F3C69C00-5CAE-4E54-ABAB-3ED142051CF8}"/>
    <dgm:cxn modelId="{47755675-00D7-4F38-8F45-0506EADD818A}" srcId="{62AB8829-6C4D-42E4-9713-3945FF26378B}" destId="{0B5F99BC-60B9-49AB-A6D5-ACA895C5A856}" srcOrd="1" destOrd="0" parTransId="{F8A30938-84B3-41CC-BCDB-2EA2F78F718E}" sibTransId="{61AFAAA7-7CC4-48A6-A555-CD73C966D58C}"/>
    <dgm:cxn modelId="{52B34787-9936-4309-874C-79852390590F}" srcId="{5105F219-6A6B-4A5F-822E-CB0DE7C3BFA2}" destId="{E8937880-7709-4760-B139-F658E4DCB200}" srcOrd="0" destOrd="0" parTransId="{0DB5C863-F084-4A92-A111-5ABE40B21CCF}" sibTransId="{A9A99010-B8E3-4841-8DE1-6A20F547126C}"/>
    <dgm:cxn modelId="{EF32E687-38B8-4EEE-A6F9-3DF334C0C004}" srcId="{62AB8829-6C4D-42E4-9713-3945FF26378B}" destId="{117E14ED-55FA-40F7-A73B-291628CEFA54}" srcOrd="0" destOrd="0" parTransId="{DBAFBE83-97AE-410F-A54A-798E23156CF0}" sibTransId="{6C179923-10C2-4AC2-B332-0340AE3FAA4C}"/>
    <dgm:cxn modelId="{4C7BB98A-2D9F-4473-9598-F4093A6FEE9D}" type="presOf" srcId="{E8937880-7709-4760-B139-F658E4DCB200}" destId="{99F05BAD-21FE-45FE-9462-8DB6254E8002}" srcOrd="0" destOrd="0" presId="urn:microsoft.com/office/officeart/2005/8/layout/balance1"/>
    <dgm:cxn modelId="{B74ED78C-4E61-4CE6-B894-C7C138376D39}" type="presOf" srcId="{117E14ED-55FA-40F7-A73B-291628CEFA54}" destId="{F04C5EFF-4AB3-4B17-A92A-68F4D480CFA0}" srcOrd="0" destOrd="0" presId="urn:microsoft.com/office/officeart/2005/8/layout/balance1"/>
    <dgm:cxn modelId="{8255E19B-F7CB-4300-A595-EF25C548AA7B}" type="presOf" srcId="{916FEBD8-59AA-4D15-AC65-D3ED1E251244}" destId="{D7C56E1E-A29F-486F-82BC-2324CD559A49}" srcOrd="0" destOrd="0" presId="urn:microsoft.com/office/officeart/2005/8/layout/balance1"/>
    <dgm:cxn modelId="{19D3309F-0EFE-4105-ABAB-8C1B6333E13E}" type="presOf" srcId="{3084144C-E2B2-49D5-864F-E85842BD9296}" destId="{0A0DFE09-2A10-43E6-BCCC-105B5D38386C}" srcOrd="0" destOrd="0" presId="urn:microsoft.com/office/officeart/2005/8/layout/balance1"/>
    <dgm:cxn modelId="{29F927B8-EA8A-43AD-AD77-04D761216D00}" srcId="{3084144C-E2B2-49D5-864F-E85842BD9296}" destId="{62AB8829-6C4D-42E4-9713-3945FF26378B}" srcOrd="1" destOrd="0" parTransId="{30E68304-4A33-4940-AFBD-2EE5848CE8A6}" sibTransId="{A2261D57-735E-4845-9217-4ABE99677FAD}"/>
    <dgm:cxn modelId="{C471BBCF-457E-4374-90A8-10E3DBF61D37}" srcId="{62AB8829-6C4D-42E4-9713-3945FF26378B}" destId="{916FEBD8-59AA-4D15-AC65-D3ED1E251244}" srcOrd="2" destOrd="0" parTransId="{A275C294-D975-4699-B818-848C7935C9C9}" sibTransId="{388A6D0D-63F0-40C9-B460-CDAD78A93E2C}"/>
    <dgm:cxn modelId="{2B9925DD-0B6F-4EEC-84F7-B2D662409EA3}" srcId="{3084144C-E2B2-49D5-864F-E85842BD9296}" destId="{5105F219-6A6B-4A5F-822E-CB0DE7C3BFA2}" srcOrd="0" destOrd="0" parTransId="{5C1D0E90-080F-490F-A232-6FDFA4A74E22}" sibTransId="{18E7A667-B36F-41C2-88E4-49203BC001D2}"/>
    <dgm:cxn modelId="{1A9F90DF-C5CE-47E9-8C73-EAA18B4DC0D0}" srcId="{3084144C-E2B2-49D5-864F-E85842BD9296}" destId="{4639884A-457B-4D01-B850-8D84010DFE19}" srcOrd="2" destOrd="0" parTransId="{CF1FBB6D-4F7A-4F41-864E-AE1428E32707}" sibTransId="{522395E2-0C9D-483F-AD52-DE576FB0AE88}"/>
    <dgm:cxn modelId="{D094BCF5-FEA5-440B-80EA-D4675297D44C}" type="presOf" srcId="{0B5F99BC-60B9-49AB-A6D5-ACA895C5A856}" destId="{0A014FC8-D82C-4255-9787-EDFEBA580479}" srcOrd="0" destOrd="0" presId="urn:microsoft.com/office/officeart/2005/8/layout/balance1"/>
    <dgm:cxn modelId="{12F413FC-DD1A-4F59-A5D9-13D90C1BCEB3}" type="presOf" srcId="{5105F219-6A6B-4A5F-822E-CB0DE7C3BFA2}" destId="{42C2EE99-371E-4F1A-807A-029A35F391DD}" srcOrd="0" destOrd="0" presId="urn:microsoft.com/office/officeart/2005/8/layout/balance1"/>
    <dgm:cxn modelId="{BD51767C-9397-4386-A62F-A6590746045C}" type="presParOf" srcId="{0A0DFE09-2A10-43E6-BCCC-105B5D38386C}" destId="{3DC20D54-3C53-4BF8-8319-FD2E74DAFBE6}" srcOrd="0" destOrd="0" presId="urn:microsoft.com/office/officeart/2005/8/layout/balance1"/>
    <dgm:cxn modelId="{079466FB-4A6D-4229-B65D-C8328D8D6F28}" type="presParOf" srcId="{0A0DFE09-2A10-43E6-BCCC-105B5D38386C}" destId="{245FB2FF-8CCE-4B92-8938-E47A9BAD8840}" srcOrd="1" destOrd="0" presId="urn:microsoft.com/office/officeart/2005/8/layout/balance1"/>
    <dgm:cxn modelId="{F96CF9A4-8375-4EFD-B83A-82F1D823F44E}" type="presParOf" srcId="{245FB2FF-8CCE-4B92-8938-E47A9BAD8840}" destId="{42C2EE99-371E-4F1A-807A-029A35F391DD}" srcOrd="0" destOrd="0" presId="urn:microsoft.com/office/officeart/2005/8/layout/balance1"/>
    <dgm:cxn modelId="{B14B57A4-C977-460E-AABE-071CE570A7D6}" type="presParOf" srcId="{245FB2FF-8CCE-4B92-8938-E47A9BAD8840}" destId="{0FE63CE4-FD02-4071-B95F-59CB1935C54B}" srcOrd="1" destOrd="0" presId="urn:microsoft.com/office/officeart/2005/8/layout/balance1"/>
    <dgm:cxn modelId="{0C87860E-2096-4830-A340-659133501A83}" type="presParOf" srcId="{0A0DFE09-2A10-43E6-BCCC-105B5D38386C}" destId="{126C58C1-6796-45C9-B70D-EA0971A927BF}" srcOrd="2" destOrd="0" presId="urn:microsoft.com/office/officeart/2005/8/layout/balance1"/>
    <dgm:cxn modelId="{CE85D8B3-6A3E-4724-85B6-1764CA344A79}" type="presParOf" srcId="{126C58C1-6796-45C9-B70D-EA0971A927BF}" destId="{92DC7775-8930-4F2F-AD0C-20EFAF46F7AF}" srcOrd="0" destOrd="0" presId="urn:microsoft.com/office/officeart/2005/8/layout/balance1"/>
    <dgm:cxn modelId="{B6A41642-4CDF-40F1-9901-E8DE515A03E8}" type="presParOf" srcId="{126C58C1-6796-45C9-B70D-EA0971A927BF}" destId="{F187B7D2-17DA-4655-A2D1-E2DE192D89D9}" srcOrd="1" destOrd="0" presId="urn:microsoft.com/office/officeart/2005/8/layout/balance1"/>
    <dgm:cxn modelId="{5218112A-E1C4-491E-AF35-44CDC6498472}" type="presParOf" srcId="{126C58C1-6796-45C9-B70D-EA0971A927BF}" destId="{19F63F04-2CBB-45EA-86F9-91A873502857}" srcOrd="2" destOrd="0" presId="urn:microsoft.com/office/officeart/2005/8/layout/balance1"/>
    <dgm:cxn modelId="{36487444-0658-4539-B0B6-B2BA203AA747}" type="presParOf" srcId="{126C58C1-6796-45C9-B70D-EA0971A927BF}" destId="{F04C5EFF-4AB3-4B17-A92A-68F4D480CFA0}" srcOrd="3" destOrd="0" presId="urn:microsoft.com/office/officeart/2005/8/layout/balance1"/>
    <dgm:cxn modelId="{F09125E3-1C43-4D0A-B971-633C135863AC}" type="presParOf" srcId="{126C58C1-6796-45C9-B70D-EA0971A927BF}" destId="{0A014FC8-D82C-4255-9787-EDFEBA580479}" srcOrd="4" destOrd="0" presId="urn:microsoft.com/office/officeart/2005/8/layout/balance1"/>
    <dgm:cxn modelId="{7B8DFF41-0C8A-42A0-93EC-9F86E5A4DA94}" type="presParOf" srcId="{126C58C1-6796-45C9-B70D-EA0971A927BF}" destId="{D7C56E1E-A29F-486F-82BC-2324CD559A49}" srcOrd="5" destOrd="0" presId="urn:microsoft.com/office/officeart/2005/8/layout/balance1"/>
    <dgm:cxn modelId="{9CEEF359-4D72-4BD2-9983-1F63B4AC60D3}" type="presParOf" srcId="{126C58C1-6796-45C9-B70D-EA0971A927BF}" destId="{99F05BAD-21FE-45FE-9462-8DB6254E8002}" srcOrd="6" destOrd="0" presId="urn:microsoft.com/office/officeart/2005/8/layout/balance1"/>
    <dgm:cxn modelId="{7BCFADDD-A6CC-4861-8F06-B30E9A2DBEAC}" type="presParOf" srcId="{126C58C1-6796-45C9-B70D-EA0971A927BF}" destId="{70942332-D3C7-4623-986A-AA3BD3F805BA}" srcOrd="7" destOrd="0" presId="urn:microsoft.com/office/officeart/2005/8/layout/balance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ACCC2-26BF-4FB5-A0AC-A828806CBFF5}">
      <dsp:nvSpPr>
        <dsp:cNvPr id="0" name=""/>
        <dsp:cNvSpPr/>
      </dsp:nvSpPr>
      <dsp:spPr>
        <a:xfrm>
          <a:off x="4475" y="2188276"/>
          <a:ext cx="2605285" cy="1042114"/>
        </a:xfrm>
        <a:prstGeom prst="chevron">
          <a:avLst/>
        </a:prstGeom>
        <a:solidFill>
          <a:srgbClr val="961318">
            <a:alpha val="10000"/>
          </a:srgbClr>
        </a:solidFill>
        <a:ln w="15875" cap="flat" cmpd="sng" algn="ctr">
          <a:solidFill>
            <a:srgbClr val="96131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37338" rIns="37338" bIns="37338" numCol="1" spcCol="1270" anchor="ctr" anchorCtr="0">
          <a:noAutofit/>
        </a:bodyPr>
        <a:lstStyle/>
        <a:p>
          <a:pPr marL="0" lvl="0" indent="0" algn="ctr" defTabSz="1244600">
            <a:lnSpc>
              <a:spcPct val="90000"/>
            </a:lnSpc>
            <a:spcBef>
              <a:spcPct val="0"/>
            </a:spcBef>
            <a:spcAft>
              <a:spcPct val="35000"/>
            </a:spcAft>
            <a:buNone/>
          </a:pPr>
          <a:r>
            <a:rPr lang="zh-CN" altLang="en-US" sz="2800" b="1" kern="1200" dirty="0">
              <a:solidFill>
                <a:srgbClr val="961318"/>
              </a:solidFill>
              <a:latin typeface="微软雅黑"/>
              <a:ea typeface="微软雅黑"/>
              <a:cs typeface="+mn-cs"/>
            </a:rPr>
            <a:t>关键词</a:t>
          </a:r>
        </a:p>
      </dsp:txBody>
      <dsp:txXfrm>
        <a:off x="525532" y="2188276"/>
        <a:ext cx="1563171" cy="1042114"/>
      </dsp:txXfrm>
    </dsp:sp>
    <dsp:sp modelId="{BE45B50D-5190-46DC-B8EB-021E32F078F1}">
      <dsp:nvSpPr>
        <dsp:cNvPr id="0" name=""/>
        <dsp:cNvSpPr/>
      </dsp:nvSpPr>
      <dsp:spPr>
        <a:xfrm>
          <a:off x="2349232" y="2188276"/>
          <a:ext cx="2605285" cy="1042114"/>
        </a:xfrm>
        <a:prstGeom prst="chevron">
          <a:avLst/>
        </a:prstGeom>
        <a:solidFill>
          <a:srgbClr val="961318">
            <a:alpha val="10000"/>
          </a:srgbClr>
        </a:solidFill>
        <a:ln w="15875" cap="flat" cmpd="sng" algn="ctr">
          <a:solidFill>
            <a:srgbClr val="96131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37338" rIns="37338" bIns="37338" numCol="1" spcCol="1270" anchor="ctr" anchorCtr="0">
          <a:noAutofit/>
        </a:bodyPr>
        <a:lstStyle/>
        <a:p>
          <a:pPr marL="0" lvl="0" indent="0" algn="ctr" defTabSz="1244600">
            <a:lnSpc>
              <a:spcPct val="90000"/>
            </a:lnSpc>
            <a:spcBef>
              <a:spcPct val="0"/>
            </a:spcBef>
            <a:spcAft>
              <a:spcPct val="35000"/>
            </a:spcAft>
            <a:buNone/>
          </a:pPr>
          <a:r>
            <a:rPr lang="zh-CN" altLang="en-US" sz="2800" b="1" kern="1200" dirty="0">
              <a:solidFill>
                <a:srgbClr val="961318"/>
              </a:solidFill>
              <a:latin typeface="微软雅黑"/>
              <a:ea typeface="微软雅黑"/>
              <a:cs typeface="+mn-cs"/>
            </a:rPr>
            <a:t>关键词</a:t>
          </a:r>
        </a:p>
      </dsp:txBody>
      <dsp:txXfrm>
        <a:off x="2870289" y="2188276"/>
        <a:ext cx="1563171" cy="1042114"/>
      </dsp:txXfrm>
    </dsp:sp>
    <dsp:sp modelId="{888E83C3-ED3C-414B-9004-8FC919FC0E96}">
      <dsp:nvSpPr>
        <dsp:cNvPr id="0" name=""/>
        <dsp:cNvSpPr/>
      </dsp:nvSpPr>
      <dsp:spPr>
        <a:xfrm>
          <a:off x="4693989" y="2188276"/>
          <a:ext cx="2605285" cy="1042114"/>
        </a:xfrm>
        <a:prstGeom prst="chevron">
          <a:avLst/>
        </a:prstGeom>
        <a:solidFill>
          <a:srgbClr val="961318">
            <a:alpha val="10000"/>
          </a:srgbClr>
        </a:solidFill>
        <a:ln w="15875" cap="flat" cmpd="sng" algn="ctr">
          <a:solidFill>
            <a:srgbClr val="96131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37338" rIns="37338" bIns="37338" numCol="1" spcCol="1270" anchor="ctr" anchorCtr="0">
          <a:noAutofit/>
        </a:bodyPr>
        <a:lstStyle/>
        <a:p>
          <a:pPr marL="0" lvl="0" indent="0" algn="ctr" defTabSz="1244600">
            <a:lnSpc>
              <a:spcPct val="90000"/>
            </a:lnSpc>
            <a:spcBef>
              <a:spcPct val="0"/>
            </a:spcBef>
            <a:spcAft>
              <a:spcPct val="35000"/>
            </a:spcAft>
            <a:buNone/>
          </a:pPr>
          <a:r>
            <a:rPr lang="zh-CN" altLang="en-US" sz="2800" b="1" kern="1200" dirty="0">
              <a:solidFill>
                <a:srgbClr val="961318"/>
              </a:solidFill>
              <a:latin typeface="微软雅黑"/>
              <a:ea typeface="微软雅黑"/>
              <a:cs typeface="+mn-cs"/>
            </a:rPr>
            <a:t>关键词</a:t>
          </a:r>
        </a:p>
      </dsp:txBody>
      <dsp:txXfrm>
        <a:off x="5215046" y="2188276"/>
        <a:ext cx="1563171" cy="1042114"/>
      </dsp:txXfrm>
    </dsp:sp>
    <dsp:sp modelId="{25A00CE1-8AA4-4767-9952-C8BB70942BC3}">
      <dsp:nvSpPr>
        <dsp:cNvPr id="0" name=""/>
        <dsp:cNvSpPr/>
      </dsp:nvSpPr>
      <dsp:spPr>
        <a:xfrm>
          <a:off x="7038746" y="2188276"/>
          <a:ext cx="2605285" cy="1042114"/>
        </a:xfrm>
        <a:prstGeom prst="chevron">
          <a:avLst/>
        </a:prstGeom>
        <a:solidFill>
          <a:srgbClr val="961318">
            <a:alpha val="10000"/>
          </a:srgbClr>
        </a:solidFill>
        <a:ln w="15875" cap="flat" cmpd="sng" algn="ctr">
          <a:solidFill>
            <a:srgbClr val="961318"/>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2014" tIns="37338" rIns="37338" bIns="37338" numCol="1" spcCol="1270" anchor="ctr" anchorCtr="0">
          <a:noAutofit/>
        </a:bodyPr>
        <a:lstStyle/>
        <a:p>
          <a:pPr marL="0" lvl="0" indent="0" algn="ctr" defTabSz="1244600">
            <a:lnSpc>
              <a:spcPct val="90000"/>
            </a:lnSpc>
            <a:spcBef>
              <a:spcPct val="0"/>
            </a:spcBef>
            <a:spcAft>
              <a:spcPct val="35000"/>
            </a:spcAft>
            <a:buNone/>
          </a:pPr>
          <a:r>
            <a:rPr lang="zh-CN" altLang="en-US" sz="2800" b="1" kern="1200" dirty="0">
              <a:solidFill>
                <a:srgbClr val="961318"/>
              </a:solidFill>
              <a:latin typeface="微软雅黑"/>
              <a:ea typeface="微软雅黑"/>
              <a:cs typeface="+mn-cs"/>
            </a:rPr>
            <a:t>关键词</a:t>
          </a:r>
        </a:p>
      </dsp:txBody>
      <dsp:txXfrm>
        <a:off x="7559803" y="2188276"/>
        <a:ext cx="1563171" cy="10421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C2EE99-371E-4F1A-807A-029A35F391DD}">
      <dsp:nvSpPr>
        <dsp:cNvPr id="0" name=""/>
        <dsp:cNvSpPr/>
      </dsp:nvSpPr>
      <dsp:spPr>
        <a:xfrm>
          <a:off x="463078" y="303380"/>
          <a:ext cx="1586271" cy="532774"/>
        </a:xfrm>
        <a:prstGeom prst="roundRect">
          <a:avLst>
            <a:gd name="adj" fmla="val 10000"/>
          </a:avLst>
        </a:prstGeom>
        <a:solidFill>
          <a:srgbClr val="961318"/>
        </a:solidFill>
        <a:ln w="12700" cap="flat" cmpd="sng" algn="ctr">
          <a:solidFill>
            <a:srgbClr val="961318"/>
          </a:solidFill>
          <a:prstDash val="solid"/>
          <a:miter lim="800000"/>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68580" tIns="68580" rIns="68580" bIns="68580" numCol="1" spcCol="1270" anchor="ctr" anchorCtr="0">
          <a:noAutofit/>
        </a:bodyPr>
        <a:lstStyle/>
        <a:p>
          <a:pPr marL="0" lvl="0" indent="0" algn="ctr" defTabSz="457200" rtl="0" eaLnBrk="1" latinLnBrk="0" hangingPunct="1">
            <a:lnSpc>
              <a:spcPct val="90000"/>
            </a:lnSpc>
            <a:spcBef>
              <a:spcPct val="0"/>
            </a:spcBef>
            <a:spcAft>
              <a:spcPct val="35000"/>
            </a:spcAft>
            <a:buNone/>
          </a:pPr>
          <a:r>
            <a:rPr lang="zh-CN" altLang="en-US" sz="2000" b="1" kern="1200" dirty="0">
              <a:solidFill>
                <a:srgbClr val="FFFFFF"/>
              </a:solidFill>
              <a:latin typeface="Arial"/>
              <a:ea typeface="宋体" panose="02010600030101010101" pitchFamily="2" charset="-122"/>
              <a:cs typeface="+mn-cs"/>
            </a:rPr>
            <a:t>优点</a:t>
          </a:r>
          <a:endParaRPr lang="en-US" sz="2000" b="1" kern="1200" dirty="0">
            <a:solidFill>
              <a:srgbClr val="FFFFFF"/>
            </a:solidFill>
            <a:latin typeface="Arial"/>
            <a:ea typeface="+mn-ea"/>
            <a:cs typeface="+mn-cs"/>
          </a:endParaRPr>
        </a:p>
      </dsp:txBody>
      <dsp:txXfrm>
        <a:off x="478682" y="318984"/>
        <a:ext cx="1555063" cy="501566"/>
      </dsp:txXfrm>
    </dsp:sp>
    <dsp:sp modelId="{0FE63CE4-FD02-4071-B95F-59CB1935C54B}">
      <dsp:nvSpPr>
        <dsp:cNvPr id="0" name=""/>
        <dsp:cNvSpPr/>
      </dsp:nvSpPr>
      <dsp:spPr>
        <a:xfrm>
          <a:off x="2364361" y="280576"/>
          <a:ext cx="1586271" cy="532774"/>
        </a:xfrm>
        <a:prstGeom prst="roundRect">
          <a:avLst>
            <a:gd name="adj" fmla="val 10000"/>
          </a:avLst>
        </a:prstGeom>
        <a:solidFill>
          <a:srgbClr val="000000">
            <a:lumMod val="65000"/>
            <a:lumOff val="35000"/>
          </a:srgbClr>
        </a:solidFill>
        <a:ln w="12700" cap="flat" cmpd="sng" algn="ctr">
          <a:noFill/>
          <a:prstDash val="solid"/>
          <a:miter lim="800000"/>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68580" tIns="68580" rIns="68580" bIns="68580" numCol="1" spcCol="1270" anchor="ctr" anchorCtr="0">
          <a:noAutofit/>
        </a:bodyPr>
        <a:lstStyle/>
        <a:p>
          <a:pPr marL="0" lvl="0" indent="0" algn="ctr" defTabSz="457200" rtl="0" eaLnBrk="1" latinLnBrk="0" hangingPunct="1">
            <a:lnSpc>
              <a:spcPct val="90000"/>
            </a:lnSpc>
            <a:spcBef>
              <a:spcPct val="0"/>
            </a:spcBef>
            <a:spcAft>
              <a:spcPct val="35000"/>
            </a:spcAft>
            <a:buNone/>
          </a:pPr>
          <a:r>
            <a:rPr lang="zh-CN" altLang="en-US" sz="2000" b="1" kern="1200" dirty="0">
              <a:solidFill>
                <a:srgbClr val="FFFFFF"/>
              </a:solidFill>
              <a:latin typeface="Arial"/>
              <a:ea typeface="宋体" panose="02010600030101010101" pitchFamily="2" charset="-122"/>
              <a:cs typeface="+mn-cs"/>
            </a:rPr>
            <a:t>缺点</a:t>
          </a:r>
          <a:endParaRPr lang="en-US" sz="2000" b="1" kern="1200" dirty="0">
            <a:solidFill>
              <a:srgbClr val="FFFFFF"/>
            </a:solidFill>
            <a:latin typeface="Arial"/>
            <a:ea typeface="+mn-ea"/>
            <a:cs typeface="+mn-cs"/>
          </a:endParaRPr>
        </a:p>
      </dsp:txBody>
      <dsp:txXfrm>
        <a:off x="2379965" y="296180"/>
        <a:ext cx="1555063" cy="501566"/>
      </dsp:txXfrm>
    </dsp:sp>
    <dsp:sp modelId="{F187B7D2-17DA-4655-A2D1-E2DE192D89D9}">
      <dsp:nvSpPr>
        <dsp:cNvPr id="0" name=""/>
        <dsp:cNvSpPr/>
      </dsp:nvSpPr>
      <dsp:spPr>
        <a:xfrm>
          <a:off x="1823137" y="3030450"/>
          <a:ext cx="534785" cy="534785"/>
        </a:xfrm>
        <a:prstGeom prst="triangle">
          <a:avLst/>
        </a:prstGeom>
        <a:solidFill>
          <a:srgbClr val="FFFFFF">
            <a:lumMod val="85000"/>
            <a:alpha val="90000"/>
          </a:srgbClr>
        </a:solidFill>
        <a:ln w="12700" cap="flat" cmpd="sng" algn="ctr">
          <a:solidFill>
            <a:srgbClr val="00447C">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sp>
    <dsp:sp modelId="{19F63F04-2CBB-45EA-86F9-91A873502857}">
      <dsp:nvSpPr>
        <dsp:cNvPr id="0" name=""/>
        <dsp:cNvSpPr/>
      </dsp:nvSpPr>
      <dsp:spPr>
        <a:xfrm rot="240000">
          <a:off x="485684" y="2801289"/>
          <a:ext cx="3209692" cy="224443"/>
        </a:xfrm>
        <a:prstGeom prst="rect">
          <a:avLst/>
        </a:prstGeom>
        <a:solidFill>
          <a:srgbClr val="FFFFFF">
            <a:lumMod val="85000"/>
            <a:alpha val="90000"/>
          </a:srgbClr>
        </a:solidFill>
        <a:ln w="12700" cap="flat" cmpd="sng" algn="ctr">
          <a:solidFill>
            <a:srgbClr val="00447C">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sp>
    <dsp:sp modelId="{F04C5EFF-4AB3-4B17-A92A-68F4D480CFA0}">
      <dsp:nvSpPr>
        <dsp:cNvPr id="0" name=""/>
        <dsp:cNvSpPr/>
      </dsp:nvSpPr>
      <dsp:spPr>
        <a:xfrm rot="240000">
          <a:off x="2214173" y="2367400"/>
          <a:ext cx="1640821" cy="453481"/>
        </a:xfrm>
        <a:prstGeom prst="roundRect">
          <a:avLst/>
        </a:prstGeom>
        <a:solidFill>
          <a:srgbClr val="000000">
            <a:lumMod val="65000"/>
            <a:lumOff val="35000"/>
          </a:srgb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457200" rtl="0" eaLnBrk="1" latinLnBrk="0" hangingPunct="1">
            <a:lnSpc>
              <a:spcPct val="90000"/>
            </a:lnSpc>
            <a:spcBef>
              <a:spcPct val="0"/>
            </a:spcBef>
            <a:spcAft>
              <a:spcPct val="35000"/>
            </a:spcAft>
            <a:buNone/>
          </a:pPr>
          <a:endParaRPr lang="en-US" sz="1800" kern="1200" dirty="0">
            <a:solidFill>
              <a:srgbClr val="595959"/>
            </a:solidFill>
            <a:latin typeface="Arial"/>
            <a:ea typeface="+mn-ea"/>
            <a:cs typeface="+mn-cs"/>
          </a:endParaRPr>
        </a:p>
      </dsp:txBody>
      <dsp:txXfrm>
        <a:off x="2236310" y="2389537"/>
        <a:ext cx="1596547" cy="409207"/>
      </dsp:txXfrm>
    </dsp:sp>
    <dsp:sp modelId="{0A014FC8-D82C-4255-9787-EDFEBA580479}">
      <dsp:nvSpPr>
        <dsp:cNvPr id="0" name=""/>
        <dsp:cNvSpPr/>
      </dsp:nvSpPr>
      <dsp:spPr>
        <a:xfrm rot="240000">
          <a:off x="2241960" y="1861775"/>
          <a:ext cx="1640821" cy="453481"/>
        </a:xfrm>
        <a:prstGeom prst="roundRect">
          <a:avLst/>
        </a:prstGeom>
        <a:solidFill>
          <a:srgbClr val="000000">
            <a:lumMod val="65000"/>
            <a:lumOff val="35000"/>
          </a:srgbClr>
        </a:solidFill>
        <a:ln w="12700" cap="flat" cmpd="sng" algn="ctr">
          <a:noFill/>
          <a:prstDash val="solid"/>
          <a:miter lim="800000"/>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68580" tIns="68580" rIns="68580" bIns="68580" numCol="1" spcCol="1270" anchor="ctr" anchorCtr="0">
          <a:noAutofit/>
        </a:bodyPr>
        <a:lstStyle/>
        <a:p>
          <a:pPr marL="0" lvl="0" indent="0" algn="ctr" defTabSz="457200" rtl="0" eaLnBrk="1" latinLnBrk="0" hangingPunct="1">
            <a:lnSpc>
              <a:spcPct val="90000"/>
            </a:lnSpc>
            <a:spcBef>
              <a:spcPct val="0"/>
            </a:spcBef>
            <a:spcAft>
              <a:spcPct val="35000"/>
            </a:spcAft>
            <a:buNone/>
          </a:pPr>
          <a:endParaRPr lang="en-US" sz="1800" kern="1200" dirty="0">
            <a:solidFill>
              <a:srgbClr val="FFFFFF"/>
            </a:solidFill>
            <a:latin typeface="Arial"/>
            <a:ea typeface="+mn-ea"/>
            <a:cs typeface="+mn-cs"/>
          </a:endParaRPr>
        </a:p>
      </dsp:txBody>
      <dsp:txXfrm>
        <a:off x="2264097" y="1883912"/>
        <a:ext cx="1596547" cy="409207"/>
      </dsp:txXfrm>
    </dsp:sp>
    <dsp:sp modelId="{D7C56E1E-A29F-486F-82BC-2324CD559A49}">
      <dsp:nvSpPr>
        <dsp:cNvPr id="0" name=""/>
        <dsp:cNvSpPr/>
      </dsp:nvSpPr>
      <dsp:spPr>
        <a:xfrm rot="240000">
          <a:off x="2282122" y="1339478"/>
          <a:ext cx="1640821" cy="453481"/>
        </a:xfrm>
        <a:prstGeom prst="roundRect">
          <a:avLst/>
        </a:prstGeom>
        <a:solidFill>
          <a:srgbClr val="000000">
            <a:lumMod val="65000"/>
            <a:lumOff val="35000"/>
          </a:srgbClr>
        </a:solidFill>
        <a:ln w="76200" cap="flat" cmpd="sng" algn="ctr">
          <a:noFill/>
          <a:prstDash val="solid"/>
          <a:miter lim="800000"/>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68580" tIns="68580" rIns="68580" bIns="68580" numCol="1" spcCol="1270" anchor="ctr" anchorCtr="0">
          <a:noAutofit/>
        </a:bodyPr>
        <a:lstStyle/>
        <a:p>
          <a:pPr marL="0" lvl="0" indent="0" algn="ctr" defTabSz="457200" rtl="0" eaLnBrk="1" latinLnBrk="0" hangingPunct="1">
            <a:lnSpc>
              <a:spcPct val="90000"/>
            </a:lnSpc>
            <a:spcBef>
              <a:spcPct val="0"/>
            </a:spcBef>
            <a:spcAft>
              <a:spcPct val="35000"/>
            </a:spcAft>
            <a:buNone/>
          </a:pPr>
          <a:endParaRPr lang="en-US" sz="1800" kern="1200" dirty="0">
            <a:solidFill>
              <a:srgbClr val="FFFFFF"/>
            </a:solidFill>
            <a:latin typeface="Arial"/>
            <a:ea typeface="+mn-ea"/>
            <a:cs typeface="+mn-cs"/>
          </a:endParaRPr>
        </a:p>
      </dsp:txBody>
      <dsp:txXfrm>
        <a:off x="2304259" y="1361615"/>
        <a:ext cx="1596547" cy="409207"/>
      </dsp:txXfrm>
    </dsp:sp>
    <dsp:sp modelId="{99F05BAD-21FE-45FE-9462-8DB6254E8002}">
      <dsp:nvSpPr>
        <dsp:cNvPr id="0" name=""/>
        <dsp:cNvSpPr/>
      </dsp:nvSpPr>
      <dsp:spPr>
        <a:xfrm rot="240000">
          <a:off x="378076" y="2239051"/>
          <a:ext cx="1640821" cy="453481"/>
        </a:xfrm>
        <a:prstGeom prst="roundRect">
          <a:avLst/>
        </a:prstGeom>
        <a:solidFill>
          <a:srgbClr val="961318"/>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457200" rtl="0" eaLnBrk="1" latinLnBrk="0" hangingPunct="1">
            <a:lnSpc>
              <a:spcPct val="90000"/>
            </a:lnSpc>
            <a:spcBef>
              <a:spcPct val="0"/>
            </a:spcBef>
            <a:spcAft>
              <a:spcPct val="35000"/>
            </a:spcAft>
            <a:buNone/>
          </a:pPr>
          <a:endParaRPr lang="en-US" sz="1800" kern="1200" dirty="0">
            <a:solidFill>
              <a:srgbClr val="00447C"/>
            </a:solidFill>
            <a:latin typeface="Arial"/>
            <a:ea typeface="+mn-ea"/>
            <a:cs typeface="+mn-cs"/>
          </a:endParaRPr>
        </a:p>
      </dsp:txBody>
      <dsp:txXfrm>
        <a:off x="400213" y="2261188"/>
        <a:ext cx="1596547" cy="409207"/>
      </dsp:txXfrm>
    </dsp:sp>
    <dsp:sp modelId="{70942332-D3C7-4623-986A-AA3BD3F805BA}">
      <dsp:nvSpPr>
        <dsp:cNvPr id="0" name=""/>
        <dsp:cNvSpPr/>
      </dsp:nvSpPr>
      <dsp:spPr>
        <a:xfrm rot="240000">
          <a:off x="405864" y="1733427"/>
          <a:ext cx="1640821" cy="453481"/>
        </a:xfrm>
        <a:prstGeom prst="roundRect">
          <a:avLst/>
        </a:prstGeom>
        <a:solidFill>
          <a:srgbClr val="961318"/>
        </a:solidFill>
        <a:ln w="76200" cap="flat" cmpd="sng" algn="ctr">
          <a:noFill/>
          <a:prstDash val="solid"/>
          <a:miter lim="800000"/>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68580" tIns="68580" rIns="68580" bIns="68580" numCol="1" spcCol="1270" anchor="ctr" anchorCtr="0">
          <a:noAutofit/>
        </a:bodyPr>
        <a:lstStyle/>
        <a:p>
          <a:pPr marL="0" lvl="0" indent="0" algn="ctr" defTabSz="457200" rtl="0" eaLnBrk="1" latinLnBrk="0" hangingPunct="1">
            <a:lnSpc>
              <a:spcPct val="90000"/>
            </a:lnSpc>
            <a:spcBef>
              <a:spcPct val="0"/>
            </a:spcBef>
            <a:spcAft>
              <a:spcPct val="35000"/>
            </a:spcAft>
            <a:buNone/>
          </a:pPr>
          <a:endParaRPr lang="en-US" sz="1800" kern="1200" dirty="0">
            <a:solidFill>
              <a:srgbClr val="FFFFFF"/>
            </a:solidFill>
            <a:latin typeface="Arial"/>
            <a:ea typeface="+mn-ea"/>
            <a:cs typeface="+mn-cs"/>
          </a:endParaRPr>
        </a:p>
      </dsp:txBody>
      <dsp:txXfrm>
        <a:off x="428001" y="1755564"/>
        <a:ext cx="1596547" cy="409207"/>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type="chevron" r:blip="" rot="180">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type="chevron" r:blip="" rot="180">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balance1">
  <dgm:title val=""/>
  <dgm:desc val=""/>
  <dgm:catLst>
    <dgm:cat type="relationship" pri="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23">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25" srcId="2" destId="23" srcOrd="0" destOrd="0"/>
      </dgm:cxnLst>
      <dgm:bg/>
      <dgm:whole/>
    </dgm:dataModel>
  </dgm:sampData>
  <dgm:styleData>
    <dgm:dataModel>
      <dgm:ptLst>
        <dgm:pt modelId="0" type="doc"/>
        <dgm:pt modelId="1"/>
        <dgm:pt modelId="11"/>
        <dgm:pt modelId="12"/>
        <dgm:pt modelId="2"/>
        <dgm:pt modelId="21"/>
        <dgm:pt modelId="22"/>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tyleData>
  <dgm:clrData>
    <dgm:dataModel>
      <dgm:ptLst>
        <dgm:pt modelId="0" type="doc"/>
        <dgm:pt modelId="1"/>
        <dgm:pt modelId="11"/>
        <dgm:pt modelId="12"/>
        <dgm:pt modelId="13"/>
        <dgm:pt modelId="2"/>
        <dgm:pt modelId="21"/>
        <dgm:pt modelId="22"/>
        <dgm:pt modelId="23"/>
      </dgm:ptLst>
      <dgm:cxnLst>
        <dgm:cxn modelId="4" srcId="0" destId="1" srcOrd="0" destOrd="0"/>
        <dgm:cxn modelId="5" srcId="0" destId="2" srcOrd="1" destOrd="0"/>
        <dgm:cxn modelId="15" srcId="1" destId="11" srcOrd="0" destOrd="0"/>
        <dgm:cxn modelId="16" srcId="1" destId="12" srcOrd="0" destOrd="0"/>
        <dgm:cxn modelId="17" srcId="1" destId="13" srcOrd="0" destOrd="0"/>
        <dgm:cxn modelId="25" srcId="2" destId="21" srcOrd="0" destOrd="0"/>
        <dgm:cxn modelId="26" srcId="2" destId="22" srcOrd="0" destOrd="0"/>
        <dgm:cxn modelId="27" srcId="2" destId="23" srcOrd="0" destOrd="0"/>
      </dgm:cxnLst>
      <dgm:bg/>
      <dgm:whole/>
    </dgm:dataModel>
  </dgm:clrData>
  <dgm:layoutNode name="outerComposite">
    <dgm:varLst>
      <dgm:chMax val="2"/>
      <dgm:animLvl val="lvl"/>
      <dgm:resizeHandles val="exact"/>
    </dgm:varLst>
    <dgm:alg type="composite">
      <dgm:param type="ar" val="1"/>
    </dgm:alg>
    <dgm:shape xmlns:r="http://schemas.openxmlformats.org/officeDocument/2006/relationships" r:blip="">
      <dgm:adjLst/>
    </dgm:shape>
    <dgm:presOf/>
    <dgm:constrLst>
      <dgm:constr type="h" for="ch" forName="parentComposite" refType="h" refFor="ch" refForName="dummyMaxCanvas" op="equ" fact="0.2"/>
      <dgm:constr type="t" for="ch" forName="parentComposite"/>
      <dgm:constr type="h" for="ch" forName="childrenComposite" refType="h" refFor="ch" refForName="dummyMaxCanvas" op="equ" fact="0.8"/>
      <dgm:constr type="t" for="ch" forName="childrenComposite" refType="h" refFor="ch" refForName="dummyMaxCanvas" fact="0.2"/>
    </dgm:constrLst>
    <dgm:ruleLst/>
    <dgm:layoutNode name="dummyMaxCanvas">
      <dgm:alg type="sp"/>
      <dgm:shape xmlns:r="http://schemas.openxmlformats.org/officeDocument/2006/relationships" r:blip="">
        <dgm:adjLst/>
      </dgm:shape>
      <dgm:presOf/>
      <dgm:constrLst/>
      <dgm:ruleLst/>
    </dgm:layoutNode>
    <dgm:layoutNode name="parentComposite">
      <dgm:alg type="composite"/>
      <dgm:shape xmlns:r="http://schemas.openxmlformats.org/officeDocument/2006/relationships" r:blip="">
        <dgm:adjLst/>
      </dgm:shape>
      <dgm:presOf/>
      <dgm:constrLst>
        <dgm:constr type="w" for="ch" forName="parent1" refType="w" fact="0.36"/>
        <dgm:constr type="ctrX" for="ch" forName="parent1" refType="w" fact="0.24"/>
        <dgm:constr type="w" for="ch" forName="parent2" refType="w" fact="0.36"/>
        <dgm:constr type="ctrX" for="ch" forName="parent2" refType="w" fact="0.76"/>
        <dgm:constr type="primFontSz" for="ch" ptType="node" op="equ"/>
      </dgm:constrLst>
      <dgm:ruleLst/>
      <dgm:layoutNode name="parent1" styleLbl="alignAccFollowNode1">
        <dgm:varLst>
          <dgm:chMax val="4"/>
        </dgm:varLst>
        <dgm:alg type="tx"/>
        <dgm:shape xmlns:r="http://schemas.openxmlformats.org/officeDocument/2006/relationships" type="roundRect" r:blip="">
          <dgm:adjLst>
            <dgm:adj idx="1" val="0.1"/>
          </dgm:adjLst>
        </dgm:shape>
        <dgm:presOf axis="ch" ptType="node"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2" styleLbl="alignAccFollowNode1">
        <dgm:varLst>
          <dgm:chMax val="4"/>
        </dgm:varLst>
        <dgm:alg type="tx"/>
        <dgm:shape xmlns:r="http://schemas.openxmlformats.org/officeDocument/2006/relationships" type="roundRect" r:blip="">
          <dgm:adjLst>
            <dgm:adj idx="1" val="0.1"/>
          </dgm:adjLst>
        </dgm:shape>
        <dgm:presOf axis="ch" ptType="node" st="2"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Node name="childrenComposite">
      <dgm:alg type="composite"/>
      <dgm:shape xmlns:r="http://schemas.openxmlformats.org/officeDocument/2006/relationships" r:blip="">
        <dgm:adjLst/>
      </dgm:shape>
      <dgm:presOf/>
      <dgm:constrLst>
        <dgm:constr type="primFontSz" for="ch" ptType="node" op="equ" val="65"/>
        <dgm:constr type="w" for="ch" forName="fulcrum" refType="w" fact="0.15"/>
        <dgm:constr type="h" for="ch" forName="fulcrum" refType="w" refFor="ch" refForName="fulcrum"/>
        <dgm:constr type="b" for="ch" forName="fulcrum" refType="h"/>
        <dgm:constr type="ctrX" for="ch" forName="fulcrum" refType="w" fact="0.5"/>
        <dgm:constr type="w" for="ch" forName="balance_00" refType="w" fact="0.9"/>
        <dgm:constr type="h" for="ch" forName="balance_00" refType="h" fact="0.076"/>
        <dgm:constr type="b" for="ch" forName="balance_00" refType="h" fact="0.81"/>
        <dgm:constr type="ctrX" for="ch" forName="balance_00" refType="w" fact="0.5"/>
        <dgm:constr type="w" for="ch" forName="balance_01" refType="w"/>
        <dgm:constr type="h" for="ch" forName="balance_01" refType="h" fact="0.157"/>
        <dgm:constr type="b" for="ch" forName="balance_01" refType="h" fact="0.85"/>
        <dgm:constr type="ctrX" for="ch" forName="balance_01" refType="w" fact="0.5"/>
        <dgm:constr type="w" for="ch" forName="balance_02" refType="w"/>
        <dgm:constr type="h" for="ch" forName="balance_02" refType="h" fact="0.157"/>
        <dgm:constr type="b" for="ch" forName="balance_02" refType="h" fact="0.85"/>
        <dgm:constr type="ctrX" for="ch" forName="balance_02" refType="w" fact="0.5"/>
        <dgm:constr type="w" for="ch" forName="balance_03" refType="w"/>
        <dgm:constr type="h" for="ch" forName="balance_03" refType="h" fact="0.157"/>
        <dgm:constr type="b" for="ch" forName="balance_03" refType="h" fact="0.85"/>
        <dgm:constr type="ctrX" for="ch" forName="balance_03" refType="w" fact="0.5"/>
        <dgm:constr type="w" for="ch" forName="balance_04" refType="w"/>
        <dgm:constr type="h" for="ch" forName="balance_04" refType="h" fact="0.157"/>
        <dgm:constr type="b" for="ch" forName="balance_04" refType="h" fact="0.85"/>
        <dgm:constr type="ctrX" for="ch" forName="balance_04" refType="w" fact="0.5"/>
        <dgm:constr type="w" for="ch" forName="balance_10" refType="w"/>
        <dgm:constr type="h" for="ch" forName="balance_10" refType="h" fact="0.157"/>
        <dgm:constr type="b" for="ch" forName="balance_10" refType="h" fact="0.85"/>
        <dgm:constr type="ctrX" for="ch" forName="balance_10" refType="w" fact="0.5"/>
        <dgm:constr type="w" for="ch" forName="balance_11" refType="w" fact="0.9"/>
        <dgm:constr type="h" for="ch" forName="balance_11" refType="h" fact="0.076"/>
        <dgm:constr type="b" for="ch" forName="balance_11" refType="h" fact="0.81"/>
        <dgm:constr type="ctrX" for="ch" forName="balance_11" refType="w" fact="0.5"/>
        <dgm:constr type="w" for="ch" forName="balance_12" refType="w"/>
        <dgm:constr type="h" for="ch" forName="balance_12" refType="h" fact="0.157"/>
        <dgm:constr type="b" for="ch" forName="balance_12" refType="h" fact="0.85"/>
        <dgm:constr type="ctrX" for="ch" forName="balance_12" refType="w" fact="0.5"/>
        <dgm:constr type="w" for="ch" forName="balance_13" refType="w"/>
        <dgm:constr type="h" for="ch" forName="balance_13" refType="h" fact="0.157"/>
        <dgm:constr type="b" for="ch" forName="balance_13" refType="h" fact="0.85"/>
        <dgm:constr type="ctrX" for="ch" forName="balance_13" refType="w" fact="0.5"/>
        <dgm:constr type="w" for="ch" forName="balance_14" refType="w"/>
        <dgm:constr type="h" for="ch" forName="balance_14" refType="h" fact="0.157"/>
        <dgm:constr type="b" for="ch" forName="balance_14" refType="h" fact="0.85"/>
        <dgm:constr type="ctrX" for="ch" forName="balance_14" refType="w" fact="0.5"/>
        <dgm:constr type="w" for="ch" forName="balance_20" refType="w"/>
        <dgm:constr type="h" for="ch" forName="balance_20" refType="h" fact="0.157"/>
        <dgm:constr type="b" for="ch" forName="balance_20" refType="h" fact="0.85"/>
        <dgm:constr type="ctrX" for="ch" forName="balance_20" refType="w" fact="0.5"/>
        <dgm:constr type="w" for="ch" forName="balance_21" refType="w"/>
        <dgm:constr type="h" for="ch" forName="balance_21" refType="h" fact="0.157"/>
        <dgm:constr type="b" for="ch" forName="balance_21" refType="h" fact="0.85"/>
        <dgm:constr type="ctrX" for="ch" forName="balance_21" refType="w" fact="0.5"/>
        <dgm:constr type="w" for="ch" forName="balance_22" refType="w" fact="0.9"/>
        <dgm:constr type="h" for="ch" forName="balance_22" refType="h" fact="0.076"/>
        <dgm:constr type="b" for="ch" forName="balance_22" refType="h" fact="0.81"/>
        <dgm:constr type="ctrX" for="ch" forName="balance_22" refType="w" fact="0.5"/>
        <dgm:constr type="w" for="ch" forName="balance_23" refType="w"/>
        <dgm:constr type="h" for="ch" forName="balance_23" refType="h" fact="0.157"/>
        <dgm:constr type="b" for="ch" forName="balance_23" refType="h" fact="0.85"/>
        <dgm:constr type="ctrX" for="ch" forName="balance_23" refType="w" fact="0.5"/>
        <dgm:constr type="w" for="ch" forName="balance_24" refType="w"/>
        <dgm:constr type="h" for="ch" forName="balance_24" refType="h" fact="0.157"/>
        <dgm:constr type="b" for="ch" forName="balance_24" refType="h" fact="0.85"/>
        <dgm:constr type="ctrX" for="ch" forName="balance_24" refType="w" fact="0.5"/>
        <dgm:constr type="w" for="ch" forName="balance_30" refType="w"/>
        <dgm:constr type="h" for="ch" forName="balance_30" refType="h" fact="0.157"/>
        <dgm:constr type="b" for="ch" forName="balance_30" refType="h" fact="0.85"/>
        <dgm:constr type="ctrX" for="ch" forName="balance_30" refType="w" fact="0.5"/>
        <dgm:constr type="w" for="ch" forName="balance_31" refType="w"/>
        <dgm:constr type="h" for="ch" forName="balance_31" refType="h" fact="0.157"/>
        <dgm:constr type="b" for="ch" forName="balance_31" refType="h" fact="0.85"/>
        <dgm:constr type="ctrX" for="ch" forName="balance_31" refType="w" fact="0.5"/>
        <dgm:constr type="w" for="ch" forName="balance_32" refType="w"/>
        <dgm:constr type="h" for="ch" forName="balance_32" refType="h" fact="0.157"/>
        <dgm:constr type="b" for="ch" forName="balance_32" refType="h" fact="0.85"/>
        <dgm:constr type="ctrX" for="ch" forName="balance_32" refType="w" fact="0.5"/>
        <dgm:constr type="w" for="ch" forName="balance_33" refType="w" fact="0.9"/>
        <dgm:constr type="h" for="ch" forName="balance_33" refType="h" fact="0.076"/>
        <dgm:constr type="b" for="ch" forName="balance_33" refType="h" fact="0.81"/>
        <dgm:constr type="ctrX" for="ch" forName="balance_33" refType="w" fact="0.5"/>
        <dgm:constr type="w" for="ch" forName="balance_34" refType="w"/>
        <dgm:constr type="h" for="ch" forName="balance_34" refType="h" fact="0.157"/>
        <dgm:constr type="b" for="ch" forName="balance_34" refType="h" fact="0.85"/>
        <dgm:constr type="ctrX" for="ch" forName="balance_34" refType="w" fact="0.5"/>
        <dgm:constr type="w" for="ch" forName="balance_40" refType="w"/>
        <dgm:constr type="h" for="ch" forName="balance_40" refType="h" fact="0.157"/>
        <dgm:constr type="b" for="ch" forName="balance_40" refType="h" fact="0.85"/>
        <dgm:constr type="ctrX" for="ch" forName="balance_40" refType="w" fact="0.5"/>
        <dgm:constr type="w" for="ch" forName="balance_41" refType="w"/>
        <dgm:constr type="h" for="ch" forName="balance_41" refType="h" fact="0.157"/>
        <dgm:constr type="b" for="ch" forName="balance_41" refType="h" fact="0.85"/>
        <dgm:constr type="ctrX" for="ch" forName="balance_41" refType="w" fact="0.5"/>
        <dgm:constr type="w" for="ch" forName="balance_42" refType="w"/>
        <dgm:constr type="h" for="ch" forName="balance_42" refType="h" fact="0.157"/>
        <dgm:constr type="b" for="ch" forName="balance_42" refType="h" fact="0.85"/>
        <dgm:constr type="ctrX" for="ch" forName="balance_42" refType="w" fact="0.5"/>
        <dgm:constr type="w" for="ch" forName="balance_43" refType="w"/>
        <dgm:constr type="h" for="ch" forName="balance_43" refType="h" fact="0.157"/>
        <dgm:constr type="b" for="ch" forName="balance_43" refType="h" fact="0.85"/>
        <dgm:constr type="ctrX" for="ch" forName="balance_43" refType="w" fact="0.5"/>
        <dgm:constr type="w" for="ch" forName="balance_44" refType="w" fact="0.9"/>
        <dgm:constr type="h" for="ch" forName="balance_44" refType="h" fact="0.076"/>
        <dgm:constr type="b" for="ch" forName="balance_44" refType="h" fact="0.81"/>
        <dgm:constr type="ctrX" for="ch" forName="balance_44" refType="w" fact="0.5"/>
        <dgm:constr type="w" for="ch" forName="right_01_1" refType="w" fact="0.4"/>
        <dgm:constr type="h" for="ch" forName="right_01_1" refType="h" fact="0.7"/>
        <dgm:constr type="b" for="ch" forName="right_01_1" refType="h" fact="0.76"/>
        <dgm:constr type="ctrX" for="ch" forName="right_01_1" refType="w" fact="0.78"/>
        <dgm:constr type="w" for="ch" forName="left_10_1" refType="w" fact="0.4"/>
        <dgm:constr type="h" for="ch" forName="left_10_1" refType="h" fact="0.7"/>
        <dgm:constr type="b" for="ch" forName="left_10_1" refType="h" fact="0.76"/>
        <dgm:constr type="ctrX" for="ch" forName="left_10_1" refType="w" fact="0.22"/>
        <dgm:constr type="w" for="ch" forName="right_11_1" refType="w" fact="0.36"/>
        <dgm:constr type="h" for="ch" forName="right_11_1" refType="h" fact="0.67"/>
        <dgm:constr type="b" for="ch" forName="right_11_1" refType="h" fact="0.725"/>
        <dgm:constr type="ctrX" for="ch" forName="right_11_1" refType="w" fact="0.76"/>
        <dgm:constr type="w" for="ch" forName="left_11_1" refType="w" fact="0.36"/>
        <dgm:constr type="h" for="ch" forName="left_11_1" refType="h" fact="0.67"/>
        <dgm:constr type="b" for="ch" forName="left_11_1" refType="h" fact="0.725"/>
        <dgm:constr type="ctrX" for="ch" forName="left_11_1" refType="w" fact="0.24"/>
        <dgm:constr type="w" for="ch" forName="right_02_1" refType="w" fact="0.388"/>
        <dgm:constr type="h" for="ch" forName="right_02_1" refType="h" fact="0.36"/>
        <dgm:constr type="b" for="ch" forName="right_02_1" refType="h" fact="0.76"/>
        <dgm:constr type="ctrX" for="ch" forName="right_02_1" refType="w" fact="0.77"/>
        <dgm:constr type="w" for="ch" forName="right_02_2" refType="w" fact="0.388"/>
        <dgm:constr type="h" for="ch" forName="right_02_2" refType="h" fact="0.36"/>
        <dgm:constr type="b" for="ch" forName="right_02_2" refType="h" fact="0.42"/>
        <dgm:constr type="ctrX" for="ch" forName="right_02_2" refType="w" fact="0.79"/>
        <dgm:constr type="w" for="ch" forName="left_20_1" refType="w" fact="0.388"/>
        <dgm:constr type="h" for="ch" forName="left_20_1" refType="h" fact="0.36"/>
        <dgm:constr type="b" for="ch" forName="left_20_1" refType="h" fact="0.76"/>
        <dgm:constr type="ctrX" for="ch" forName="left_20_1" refType="w" fact="0.23"/>
        <dgm:constr type="w" for="ch" forName="left_20_2" refType="w" fact="0.388"/>
        <dgm:constr type="h" for="ch" forName="left_20_2" refType="h" fact="0.36"/>
        <dgm:constr type="b" for="ch" forName="left_20_2" refType="h" fact="0.42"/>
        <dgm:constr type="ctrX" for="ch" forName="left_20_2" refType="w" fact="0.21"/>
        <dgm:constr type="w" for="ch" forName="right_12_1" refType="w" fact="0.388"/>
        <dgm:constr type="h" for="ch" forName="right_12_1" refType="h" fact="0.36"/>
        <dgm:constr type="b" for="ch" forName="right_12_1" refType="h" fact="0.76"/>
        <dgm:constr type="ctrX" for="ch" forName="right_12_1" refType="w" fact="0.77"/>
        <dgm:constr type="w" for="ch" forName="right_12_2" refType="w" fact="0.388"/>
        <dgm:constr type="h" for="ch" forName="right_12_2" refType="h" fact="0.36"/>
        <dgm:constr type="b" for="ch" forName="right_12_2" refType="h" fact="0.42"/>
        <dgm:constr type="ctrX" for="ch" forName="right_12_2" refType="w" fact="0.79"/>
        <dgm:constr type="w" for="ch" forName="left_12_1" refType="w" fact="0.388"/>
        <dgm:constr type="h" for="ch" forName="left_12_1" refType="h" fact="0.36"/>
        <dgm:constr type="b" for="ch" forName="left_12_1" refType="h" fact="0.715"/>
        <dgm:constr type="ctrX" for="ch" forName="left_12_1" refType="w" fact="0.255"/>
        <dgm:constr type="w" for="ch" forName="right_22_1" refType="w" fact="0.36"/>
        <dgm:constr type="h" for="ch" forName="right_22_1" refType="h" fact="0.32"/>
        <dgm:constr type="b" for="ch" forName="right_22_1" refType="h" fact="0.725"/>
        <dgm:constr type="ctrX" for="ch" forName="right_22_1" refType="w" fact="0.76"/>
        <dgm:constr type="w" for="ch" forName="right_22_2" refType="w" fact="0.36"/>
        <dgm:constr type="h" for="ch" forName="right_22_2" refType="h" fact="0.32"/>
        <dgm:constr type="b" for="ch" forName="right_22_2" refType="h" fact="0.39"/>
        <dgm:constr type="ctrX" for="ch" forName="right_22_2" refType="w" fact="0.76"/>
        <dgm:constr type="w" for="ch" forName="left_22_1" refType="w" fact="0.36"/>
        <dgm:constr type="h" for="ch" forName="left_22_1" refType="h" fact="0.32"/>
        <dgm:constr type="b" for="ch" forName="left_22_1" refType="h" fact="0.725"/>
        <dgm:constr type="ctrX" for="ch" forName="left_22_1" refType="w" fact="0.24"/>
        <dgm:constr type="w" for="ch" forName="left_22_2" refType="w" fact="0.36"/>
        <dgm:constr type="h" for="ch" forName="left_22_2" refType="h" fact="0.32"/>
        <dgm:constr type="b" for="ch" forName="left_22_2" refType="h" fact="0.39"/>
        <dgm:constr type="ctrX" for="ch" forName="left_22_2" refType="w" fact="0.24"/>
        <dgm:constr type="w" for="ch" forName="left_21_1" refType="w" fact="0.388"/>
        <dgm:constr type="h" for="ch" forName="left_21_1" refType="h" fact="0.36"/>
        <dgm:constr type="b" for="ch" forName="left_21_1" refType="h" fact="0.76"/>
        <dgm:constr type="ctrX" for="ch" forName="left_21_1" refType="w" fact="0.23"/>
        <dgm:constr type="w" for="ch" forName="left_21_2" refType="w" fact="0.388"/>
        <dgm:constr type="h" for="ch" forName="left_21_2" refType="h" fact="0.36"/>
        <dgm:constr type="b" for="ch" forName="left_21_2" refType="h" fact="0.42"/>
        <dgm:constr type="ctrX" for="ch" forName="left_21_2" refType="w" fact="0.21"/>
        <dgm:constr type="w" for="ch" forName="right_21_1" refType="w" fact="0.388"/>
        <dgm:constr type="h" for="ch" forName="right_21_1" refType="h" fact="0.36"/>
        <dgm:constr type="b" for="ch" forName="right_21_1" refType="h" fact="0.715"/>
        <dgm:constr type="ctrX" for="ch" forName="right_21_1" refType="w" fact="0.745"/>
        <dgm:constr type="w" for="ch" forName="right_03_1" refType="w" fact="0.37"/>
        <dgm:constr type="h" for="ch" forName="right_03_1" refType="h" fact="0.24"/>
        <dgm:constr type="b" for="ch" forName="right_03_1" refType="h" fact="0.76"/>
        <dgm:constr type="ctrX" for="ch" forName="right_03_1" refType="w" fact="0.77"/>
        <dgm:constr type="w" for="ch" forName="right_03_2" refType="w" fact="0.37"/>
        <dgm:constr type="h" for="ch" forName="right_03_2" refType="h" fact="0.24"/>
        <dgm:constr type="b" for="ch" forName="right_03_2" refType="h" fact="0.535"/>
        <dgm:constr type="ctrX" for="ch" forName="right_03_2" refType="w" fact="0.783"/>
        <dgm:constr type="w" for="ch" forName="right_03_3" refType="w" fact="0.37"/>
        <dgm:constr type="h" for="ch" forName="right_03_3" refType="h" fact="0.24"/>
        <dgm:constr type="b" for="ch" forName="right_03_3" refType="h" fact="0.315"/>
        <dgm:constr type="ctrX" for="ch" forName="right_03_3" refType="w" fact="0.796"/>
        <dgm:constr type="w" for="ch" forName="left_30_1" refType="w" fact="0.37"/>
        <dgm:constr type="h" for="ch" forName="left_30_1" refType="h" fact="0.24"/>
        <dgm:constr type="b" for="ch" forName="left_30_1" refType="h" fact="0.76"/>
        <dgm:constr type="ctrX" for="ch" forName="left_30_1" refType="w" fact="0.23"/>
        <dgm:constr type="w" for="ch" forName="left_30_2" refType="w" fact="0.37"/>
        <dgm:constr type="h" for="ch" forName="left_30_2" refType="h" fact="0.24"/>
        <dgm:constr type="b" for="ch" forName="left_30_2" refType="h" fact="0.535"/>
        <dgm:constr type="ctrX" for="ch" forName="left_30_2" refType="w" fact="0.217"/>
        <dgm:constr type="w" for="ch" forName="left_30_3" refType="w" fact="0.37"/>
        <dgm:constr type="h" for="ch" forName="left_30_3" refType="h" fact="0.24"/>
        <dgm:constr type="b" for="ch" forName="left_30_3" refType="h" fact="0.315"/>
        <dgm:constr type="ctrX" for="ch" forName="left_30_3" refType="w" fact="0.204"/>
        <dgm:constr type="w" for="ch" forName="right_13_1" refType="w" fact="0.37"/>
        <dgm:constr type="h" for="ch" forName="right_13_1" refType="h" fact="0.24"/>
        <dgm:constr type="b" for="ch" forName="right_13_1" refType="h" fact="0.76"/>
        <dgm:constr type="ctrX" for="ch" forName="right_13_1" refType="w" fact="0.77"/>
        <dgm:constr type="w" for="ch" forName="right_13_2" refType="w" fact="0.37"/>
        <dgm:constr type="h" for="ch" forName="right_13_2" refType="h" fact="0.24"/>
        <dgm:constr type="b" for="ch" forName="right_13_2" refType="h" fact="0.535"/>
        <dgm:constr type="ctrX" for="ch" forName="right_13_2" refType="w" fact="0.783"/>
        <dgm:constr type="w" for="ch" forName="right_13_3" refType="w" fact="0.37"/>
        <dgm:constr type="h" for="ch" forName="right_13_3" refType="h" fact="0.24"/>
        <dgm:constr type="b" for="ch" forName="right_13_3" refType="h" fact="0.315"/>
        <dgm:constr type="ctrX" for="ch" forName="right_13_3" refType="w" fact="0.796"/>
        <dgm:constr type="w" for="ch" forName="left_13_1" refType="w" fact="0.37"/>
        <dgm:constr type="h" for="ch" forName="left_13_1" refType="h" fact="0.24"/>
        <dgm:constr type="b" for="ch" forName="left_13_1" refType="h" fact="0.715"/>
        <dgm:constr type="ctrX" for="ch" forName="left_13_1" refType="w" fact="0.255"/>
        <dgm:constr type="w" for="ch" forName="left_31_1" refType="w" fact="0.37"/>
        <dgm:constr type="h" for="ch" forName="left_31_1" refType="h" fact="0.24"/>
        <dgm:constr type="b" for="ch" forName="left_31_1" refType="h" fact="0.76"/>
        <dgm:constr type="ctrX" for="ch" forName="left_31_1" refType="w" fact="0.23"/>
        <dgm:constr type="w" for="ch" forName="left_31_2" refType="w" fact="0.37"/>
        <dgm:constr type="h" for="ch" forName="left_31_2" refType="h" fact="0.24"/>
        <dgm:constr type="b" for="ch" forName="left_31_2" refType="h" fact="0.535"/>
        <dgm:constr type="ctrX" for="ch" forName="left_31_2" refType="w" fact="0.217"/>
        <dgm:constr type="w" for="ch" forName="left_31_3" refType="w" fact="0.37"/>
        <dgm:constr type="h" for="ch" forName="left_31_3" refType="h" fact="0.24"/>
        <dgm:constr type="b" for="ch" forName="left_31_3" refType="h" fact="0.315"/>
        <dgm:constr type="ctrX" for="ch" forName="left_31_3" refType="w" fact="0.204"/>
        <dgm:constr type="w" for="ch" forName="right_31_1" refType="w" fact="0.37"/>
        <dgm:constr type="h" for="ch" forName="right_31_1" refType="h" fact="0.24"/>
        <dgm:constr type="b" for="ch" forName="right_31_1" refType="h" fact="0.715"/>
        <dgm:constr type="ctrX" for="ch" forName="right_31_1" refType="w" fact="0.745"/>
        <dgm:constr type="w" for="ch" forName="right_23_1" refType="w" fact="0.37"/>
        <dgm:constr type="h" for="ch" forName="right_23_1" refType="h" fact="0.24"/>
        <dgm:constr type="b" for="ch" forName="right_23_1" refType="h" fact="0.76"/>
        <dgm:constr type="ctrX" for="ch" forName="right_23_1" refType="w" fact="0.77"/>
        <dgm:constr type="w" for="ch" forName="right_23_2" refType="w" fact="0.37"/>
        <dgm:constr type="h" for="ch" forName="right_23_2" refType="h" fact="0.24"/>
        <dgm:constr type="b" for="ch" forName="right_23_2" refType="h" fact="0.535"/>
        <dgm:constr type="ctrX" for="ch" forName="right_23_2" refType="w" fact="0.783"/>
        <dgm:constr type="w" for="ch" forName="right_23_3" refType="w" fact="0.37"/>
        <dgm:constr type="h" for="ch" forName="right_23_3" refType="h" fact="0.24"/>
        <dgm:constr type="b" for="ch" forName="right_23_3" refType="h" fact="0.315"/>
        <dgm:constr type="ctrX" for="ch" forName="right_23_3" refType="w" fact="0.796"/>
        <dgm:constr type="w" for="ch" forName="left_23_1" refType="w" fact="0.37"/>
        <dgm:constr type="h" for="ch" forName="left_23_1" refType="h" fact="0.24"/>
        <dgm:constr type="b" for="ch" forName="left_23_1" refType="h" fact="0.715"/>
        <dgm:constr type="ctrX" for="ch" forName="left_23_1" refType="w" fact="0.255"/>
        <dgm:constr type="w" for="ch" forName="left_23_2" refType="w" fact="0.37"/>
        <dgm:constr type="h" for="ch" forName="left_23_2" refType="h" fact="0.24"/>
        <dgm:constr type="b" for="ch" forName="left_23_2" refType="h" fact="0.49"/>
        <dgm:constr type="ctrX" for="ch" forName="left_23_2" refType="w" fact="0.268"/>
        <dgm:constr type="w" for="ch" forName="left_32_1" refType="w" fact="0.37"/>
        <dgm:constr type="h" for="ch" forName="left_32_1" refType="h" fact="0.24"/>
        <dgm:constr type="b" for="ch" forName="left_32_1" refType="h" fact="0.76"/>
        <dgm:constr type="ctrX" for="ch" forName="left_32_1" refType="w" fact="0.23"/>
        <dgm:constr type="w" for="ch" forName="left_32_2" refType="w" fact="0.37"/>
        <dgm:constr type="h" for="ch" forName="left_32_2" refType="h" fact="0.24"/>
        <dgm:constr type="b" for="ch" forName="left_32_2" refType="h" fact="0.535"/>
        <dgm:constr type="ctrX" for="ch" forName="left_32_2" refType="w" fact="0.217"/>
        <dgm:constr type="w" for="ch" forName="left_32_3" refType="w" fact="0.37"/>
        <dgm:constr type="h" for="ch" forName="left_32_3" refType="h" fact="0.24"/>
        <dgm:constr type="b" for="ch" forName="left_32_3" refType="h" fact="0.315"/>
        <dgm:constr type="ctrX" for="ch" forName="left_32_3" refType="w" fact="0.204"/>
        <dgm:constr type="w" for="ch" forName="right_32_1" refType="w" fact="0.37"/>
        <dgm:constr type="h" for="ch" forName="right_32_1" refType="h" fact="0.24"/>
        <dgm:constr type="b" for="ch" forName="right_32_1" refType="h" fact="0.715"/>
        <dgm:constr type="ctrX" for="ch" forName="right_32_1" refType="w" fact="0.745"/>
        <dgm:constr type="w" for="ch" forName="right_32_2" refType="w" fact="0.37"/>
        <dgm:constr type="h" for="ch" forName="right_32_2" refType="h" fact="0.24"/>
        <dgm:constr type="b" for="ch" forName="right_32_2" refType="h" fact="0.49"/>
        <dgm:constr type="ctrX" for="ch" forName="right_32_2" refType="w" fact="0.732"/>
        <dgm:constr type="w" for="ch" forName="right_33_1" refType="w" fact="0.36"/>
        <dgm:constr type="h" for="ch" forName="right_33_1" refType="h" fact="0.21"/>
        <dgm:constr type="b" for="ch" forName="right_33_1" refType="h" fact="0.725"/>
        <dgm:constr type="ctrX" for="ch" forName="right_33_1" refType="w" fact="0.76"/>
        <dgm:constr type="w" for="ch" forName="right_33_2" refType="w" fact="0.36"/>
        <dgm:constr type="h" for="ch" forName="right_33_2" refType="h" fact="0.21"/>
        <dgm:constr type="b" for="ch" forName="right_33_2" refType="h" fact="0.5"/>
        <dgm:constr type="ctrX" for="ch" forName="right_33_2" refType="w" fact="0.76"/>
        <dgm:constr type="w" for="ch" forName="right_33_3" refType="w" fact="0.36"/>
        <dgm:constr type="h" for="ch" forName="right_33_3" refType="h" fact="0.21"/>
        <dgm:constr type="b" for="ch" forName="right_33_3" refType="h" fact="0.275"/>
        <dgm:constr type="ctrX" for="ch" forName="right_33_3" refType="w" fact="0.76"/>
        <dgm:constr type="w" for="ch" forName="left_33_1" refType="w" fact="0.36"/>
        <dgm:constr type="h" for="ch" forName="left_33_1" refType="h" fact="0.21"/>
        <dgm:constr type="b" for="ch" forName="left_33_1" refType="h" fact="0.725"/>
        <dgm:constr type="ctrX" for="ch" forName="left_33_1" refType="w" fact="0.24"/>
        <dgm:constr type="w" for="ch" forName="left_33_2" refType="w" fact="0.36"/>
        <dgm:constr type="h" for="ch" forName="left_33_2" refType="h" fact="0.21"/>
        <dgm:constr type="b" for="ch" forName="left_33_2" refType="h" fact="0.5"/>
        <dgm:constr type="ctrX" for="ch" forName="left_33_2" refType="w" fact="0.24"/>
        <dgm:constr type="w" for="ch" forName="left_33_3" refType="w" fact="0.36"/>
        <dgm:constr type="h" for="ch" forName="left_33_3" refType="h" fact="0.21"/>
        <dgm:constr type="b" for="ch" forName="left_33_3" refType="h" fact="0.275"/>
        <dgm:constr type="ctrX" for="ch" forName="left_33_3" refType="w" fact="0.24"/>
        <dgm:constr type="w" for="ch" forName="right_04_1" refType="w" fact="0.365"/>
        <dgm:constr type="h" for="ch" forName="right_04_1" refType="h" fact="0.185"/>
        <dgm:constr type="b" for="ch" forName="right_04_1" refType="h" fact="0.76"/>
        <dgm:constr type="ctrX" for="ch" forName="right_04_1" refType="w" fact="0.77"/>
        <dgm:constr type="w" for="ch" forName="right_04_2" refType="w" fact="0.365"/>
        <dgm:constr type="h" for="ch" forName="right_04_2" refType="h" fact="0.185"/>
        <dgm:constr type="b" for="ch" forName="right_04_2" refType="h" fact="0.595"/>
        <dgm:constr type="ctrX" for="ch" forName="right_04_2" refType="w" fact="0.78"/>
        <dgm:constr type="w" for="ch" forName="right_04_3" refType="w" fact="0.365"/>
        <dgm:constr type="h" for="ch" forName="right_04_3" refType="h" fact="0.185"/>
        <dgm:constr type="b" for="ch" forName="right_04_3" refType="h" fact="0.43"/>
        <dgm:constr type="ctrX" for="ch" forName="right_04_3" refType="w" fact="0.79"/>
        <dgm:constr type="w" for="ch" forName="right_04_4" refType="w" fact="0.365"/>
        <dgm:constr type="h" for="ch" forName="right_04_4" refType="h" fact="0.185"/>
        <dgm:constr type="b" for="ch" forName="right_04_4" refType="h" fact="0.265"/>
        <dgm:constr type="ctrX" for="ch" forName="right_04_4" refType="w" fact="0.8"/>
        <dgm:constr type="w" for="ch" forName="left_40_1" refType="w" fact="0.365"/>
        <dgm:constr type="h" for="ch" forName="left_40_1" refType="h" fact="0.185"/>
        <dgm:constr type="b" for="ch" forName="left_40_1" refType="h" fact="0.76"/>
        <dgm:constr type="ctrX" for="ch" forName="left_40_1" refType="w" fact="0.23"/>
        <dgm:constr type="w" for="ch" forName="left_40_2" refType="w" fact="0.365"/>
        <dgm:constr type="h" for="ch" forName="left_40_2" refType="h" fact="0.185"/>
        <dgm:constr type="b" for="ch" forName="left_40_2" refType="h" fact="0.595"/>
        <dgm:constr type="ctrX" for="ch" forName="left_40_2" refType="w" fact="0.22"/>
        <dgm:constr type="w" for="ch" forName="left_40_3" refType="w" fact="0.365"/>
        <dgm:constr type="h" for="ch" forName="left_40_3" refType="h" fact="0.185"/>
        <dgm:constr type="b" for="ch" forName="left_40_3" refType="h" fact="0.43"/>
        <dgm:constr type="ctrX" for="ch" forName="left_40_3" refType="w" fact="0.21"/>
        <dgm:constr type="w" for="ch" forName="left_40_4" refType="w" fact="0.365"/>
        <dgm:constr type="h" for="ch" forName="left_40_4" refType="h" fact="0.185"/>
        <dgm:constr type="b" for="ch" forName="left_40_4" refType="h" fact="0.265"/>
        <dgm:constr type="ctrX" for="ch" forName="left_40_4" refType="w" fact="0.2"/>
        <dgm:constr type="w" for="ch" forName="right_14_1" refType="w" fact="0.365"/>
        <dgm:constr type="h" for="ch" forName="right_14_1" refType="h" fact="0.185"/>
        <dgm:constr type="b" for="ch" forName="right_14_1" refType="h" fact="0.76"/>
        <dgm:constr type="ctrX" for="ch" forName="right_14_1" refType="w" fact="0.77"/>
        <dgm:constr type="w" for="ch" forName="right_14_2" refType="w" fact="0.365"/>
        <dgm:constr type="h" for="ch" forName="right_14_2" refType="h" fact="0.185"/>
        <dgm:constr type="b" for="ch" forName="right_14_2" refType="h" fact="0.595"/>
        <dgm:constr type="ctrX" for="ch" forName="right_14_2" refType="w" fact="0.78"/>
        <dgm:constr type="w" for="ch" forName="right_14_3" refType="w" fact="0.365"/>
        <dgm:constr type="h" for="ch" forName="right_14_3" refType="h" fact="0.185"/>
        <dgm:constr type="b" for="ch" forName="right_14_3" refType="h" fact="0.43"/>
        <dgm:constr type="ctrX" for="ch" forName="right_14_3" refType="w" fact="0.79"/>
        <dgm:constr type="w" for="ch" forName="right_14_4" refType="w" fact="0.365"/>
        <dgm:constr type="h" for="ch" forName="right_14_4" refType="h" fact="0.185"/>
        <dgm:constr type="b" for="ch" forName="right_14_4" refType="h" fact="0.265"/>
        <dgm:constr type="ctrX" for="ch" forName="right_14_4" refType="w" fact="0.8"/>
        <dgm:constr type="w" for="ch" forName="left_14_1" refType="w" fact="0.365"/>
        <dgm:constr type="h" for="ch" forName="left_14_1" refType="h" fact="0.185"/>
        <dgm:constr type="b" for="ch" forName="left_14_1" refType="h" fact="0.715"/>
        <dgm:constr type="ctrX" for="ch" forName="left_14_1" refType="w" fact="0.25"/>
        <dgm:constr type="w" for="ch" forName="left_41_1" refType="w" fact="0.365"/>
        <dgm:constr type="h" for="ch" forName="left_41_1" refType="h" fact="0.185"/>
        <dgm:constr type="b" for="ch" forName="left_41_1" refType="h" fact="0.76"/>
        <dgm:constr type="ctrX" for="ch" forName="left_41_1" refType="w" fact="0.23"/>
        <dgm:constr type="w" for="ch" forName="left_41_2" refType="w" fact="0.365"/>
        <dgm:constr type="h" for="ch" forName="left_41_2" refType="h" fact="0.185"/>
        <dgm:constr type="b" for="ch" forName="left_41_2" refType="h" fact="0.595"/>
        <dgm:constr type="ctrX" for="ch" forName="left_41_2" refType="w" fact="0.22"/>
        <dgm:constr type="w" for="ch" forName="left_41_3" refType="w" fact="0.365"/>
        <dgm:constr type="h" for="ch" forName="left_41_3" refType="h" fact="0.185"/>
        <dgm:constr type="b" for="ch" forName="left_41_3" refType="h" fact="0.43"/>
        <dgm:constr type="ctrX" for="ch" forName="left_41_3" refType="w" fact="0.21"/>
        <dgm:constr type="w" for="ch" forName="left_41_4" refType="w" fact="0.365"/>
        <dgm:constr type="h" for="ch" forName="left_41_4" refType="h" fact="0.185"/>
        <dgm:constr type="b" for="ch" forName="left_41_4" refType="h" fact="0.265"/>
        <dgm:constr type="ctrX" for="ch" forName="left_41_4" refType="w" fact="0.2"/>
        <dgm:constr type="w" for="ch" forName="right_41_1" refType="w" fact="0.365"/>
        <dgm:constr type="h" for="ch" forName="right_41_1" refType="h" fact="0.185"/>
        <dgm:constr type="b" for="ch" forName="right_41_1" refType="h" fact="0.715"/>
        <dgm:constr type="ctrX" for="ch" forName="right_41_1" refType="w" fact="0.75"/>
        <dgm:constr type="w" for="ch" forName="right_24_1" refType="w" fact="0.365"/>
        <dgm:constr type="h" for="ch" forName="right_24_1" refType="h" fact="0.185"/>
        <dgm:constr type="b" for="ch" forName="right_24_1" refType="h" fact="0.76"/>
        <dgm:constr type="ctrX" for="ch" forName="right_24_1" refType="w" fact="0.77"/>
        <dgm:constr type="w" for="ch" forName="right_24_2" refType="w" fact="0.365"/>
        <dgm:constr type="h" for="ch" forName="right_24_2" refType="h" fact="0.185"/>
        <dgm:constr type="b" for="ch" forName="right_24_2" refType="h" fact="0.595"/>
        <dgm:constr type="ctrX" for="ch" forName="right_24_2" refType="w" fact="0.78"/>
        <dgm:constr type="w" for="ch" forName="right_24_3" refType="w" fact="0.365"/>
        <dgm:constr type="h" for="ch" forName="right_24_3" refType="h" fact="0.185"/>
        <dgm:constr type="b" for="ch" forName="right_24_3" refType="h" fact="0.43"/>
        <dgm:constr type="ctrX" for="ch" forName="right_24_3" refType="w" fact="0.79"/>
        <dgm:constr type="w" for="ch" forName="right_24_4" refType="w" fact="0.365"/>
        <dgm:constr type="h" for="ch" forName="right_24_4" refType="h" fact="0.185"/>
        <dgm:constr type="b" for="ch" forName="right_24_4" refType="h" fact="0.265"/>
        <dgm:constr type="ctrX" for="ch" forName="right_24_4" refType="w" fact="0.8"/>
        <dgm:constr type="w" for="ch" forName="left_24_1" refType="w" fact="0.365"/>
        <dgm:constr type="h" for="ch" forName="left_24_1" refType="h" fact="0.185"/>
        <dgm:constr type="b" for="ch" forName="left_24_1" refType="h" fact="0.715"/>
        <dgm:constr type="ctrX" for="ch" forName="left_24_1" refType="w" fact="0.25"/>
        <dgm:constr type="w" for="ch" forName="left_24_2" refType="w" fact="0.365"/>
        <dgm:constr type="h" for="ch" forName="left_24_2" refType="h" fact="0.185"/>
        <dgm:constr type="b" for="ch" forName="left_24_2" refType="h" fact="0.55"/>
        <dgm:constr type="ctrX" for="ch" forName="left_24_2" refType="w" fact="0.26"/>
        <dgm:constr type="w" for="ch" forName="left_42_1" refType="w" fact="0.365"/>
        <dgm:constr type="h" for="ch" forName="left_42_1" refType="h" fact="0.185"/>
        <dgm:constr type="b" for="ch" forName="left_42_1" refType="h" fact="0.76"/>
        <dgm:constr type="ctrX" for="ch" forName="left_42_1" refType="w" fact="0.23"/>
        <dgm:constr type="w" for="ch" forName="left_42_2" refType="w" fact="0.365"/>
        <dgm:constr type="h" for="ch" forName="left_42_2" refType="h" fact="0.185"/>
        <dgm:constr type="b" for="ch" forName="left_42_2" refType="h" fact="0.595"/>
        <dgm:constr type="ctrX" for="ch" forName="left_42_2" refType="w" fact="0.22"/>
        <dgm:constr type="w" for="ch" forName="left_42_3" refType="w" fact="0.365"/>
        <dgm:constr type="h" for="ch" forName="left_42_3" refType="h" fact="0.185"/>
        <dgm:constr type="b" for="ch" forName="left_42_3" refType="h" fact="0.43"/>
        <dgm:constr type="ctrX" for="ch" forName="left_42_3" refType="w" fact="0.21"/>
        <dgm:constr type="w" for="ch" forName="left_42_4" refType="w" fact="0.365"/>
        <dgm:constr type="h" for="ch" forName="left_42_4" refType="h" fact="0.185"/>
        <dgm:constr type="b" for="ch" forName="left_42_4" refType="h" fact="0.265"/>
        <dgm:constr type="ctrX" for="ch" forName="left_42_4" refType="w" fact="0.2"/>
        <dgm:constr type="w" for="ch" forName="right_42_1" refType="w" fact="0.365"/>
        <dgm:constr type="h" for="ch" forName="right_42_1" refType="h" fact="0.185"/>
        <dgm:constr type="b" for="ch" forName="right_42_1" refType="h" fact="0.715"/>
        <dgm:constr type="ctrX" for="ch" forName="right_42_1" refType="w" fact="0.75"/>
        <dgm:constr type="w" for="ch" forName="right_42_2" refType="w" fact="0.365"/>
        <dgm:constr type="h" for="ch" forName="right_42_2" refType="h" fact="0.185"/>
        <dgm:constr type="b" for="ch" forName="right_42_2" refType="h" fact="0.55"/>
        <dgm:constr type="ctrX" for="ch" forName="right_42_2" refType="w" fact="0.74"/>
        <dgm:constr type="w" for="ch" forName="right_34_1" refType="w" fact="0.365"/>
        <dgm:constr type="h" for="ch" forName="right_34_1" refType="h" fact="0.185"/>
        <dgm:constr type="b" for="ch" forName="right_34_1" refType="h" fact="0.76"/>
        <dgm:constr type="ctrX" for="ch" forName="right_34_1" refType="w" fact="0.77"/>
        <dgm:constr type="w" for="ch" forName="right_34_2" refType="w" fact="0.365"/>
        <dgm:constr type="h" for="ch" forName="right_34_2" refType="h" fact="0.185"/>
        <dgm:constr type="b" for="ch" forName="right_34_2" refType="h" fact="0.595"/>
        <dgm:constr type="ctrX" for="ch" forName="right_34_2" refType="w" fact="0.78"/>
        <dgm:constr type="w" for="ch" forName="right_34_3" refType="w" fact="0.365"/>
        <dgm:constr type="h" for="ch" forName="right_34_3" refType="h" fact="0.185"/>
        <dgm:constr type="b" for="ch" forName="right_34_3" refType="h" fact="0.43"/>
        <dgm:constr type="ctrX" for="ch" forName="right_34_3" refType="w" fact="0.79"/>
        <dgm:constr type="w" for="ch" forName="right_34_4" refType="w" fact="0.365"/>
        <dgm:constr type="h" for="ch" forName="right_34_4" refType="h" fact="0.185"/>
        <dgm:constr type="b" for="ch" forName="right_34_4" refType="h" fact="0.265"/>
        <dgm:constr type="ctrX" for="ch" forName="right_34_4" refType="w" fact="0.8"/>
        <dgm:constr type="w" for="ch" forName="left_34_1" refType="w" fact="0.365"/>
        <dgm:constr type="h" for="ch" forName="left_34_1" refType="h" fact="0.185"/>
        <dgm:constr type="b" for="ch" forName="left_34_1" refType="h" fact="0.715"/>
        <dgm:constr type="ctrX" for="ch" forName="left_34_1" refType="w" fact="0.25"/>
        <dgm:constr type="w" for="ch" forName="left_34_2" refType="w" fact="0.365"/>
        <dgm:constr type="h" for="ch" forName="left_34_2" refType="h" fact="0.185"/>
        <dgm:constr type="b" for="ch" forName="left_34_2" refType="h" fact="0.55"/>
        <dgm:constr type="ctrX" for="ch" forName="left_34_2" refType="w" fact="0.26"/>
        <dgm:constr type="w" for="ch" forName="left_34_3" refType="w" fact="0.365"/>
        <dgm:constr type="h" for="ch" forName="left_34_3" refType="h" fact="0.185"/>
        <dgm:constr type="b" for="ch" forName="left_34_3" refType="h" fact="0.385"/>
        <dgm:constr type="ctrX" for="ch" forName="left_34_3" refType="w" fact="0.27"/>
        <dgm:constr type="w" for="ch" forName="left_43_1" refType="w" fact="0.365"/>
        <dgm:constr type="h" for="ch" forName="left_43_1" refType="h" fact="0.185"/>
        <dgm:constr type="b" for="ch" forName="left_43_1" refType="h" fact="0.76"/>
        <dgm:constr type="ctrX" for="ch" forName="left_43_1" refType="w" fact="0.23"/>
        <dgm:constr type="w" for="ch" forName="left_43_2" refType="w" fact="0.365"/>
        <dgm:constr type="h" for="ch" forName="left_43_2" refType="h" fact="0.185"/>
        <dgm:constr type="b" for="ch" forName="left_43_2" refType="h" fact="0.595"/>
        <dgm:constr type="ctrX" for="ch" forName="left_43_2" refType="w" fact="0.22"/>
        <dgm:constr type="w" for="ch" forName="left_43_3" refType="w" fact="0.365"/>
        <dgm:constr type="h" for="ch" forName="left_43_3" refType="h" fact="0.185"/>
        <dgm:constr type="b" for="ch" forName="left_43_3" refType="h" fact="0.43"/>
        <dgm:constr type="ctrX" for="ch" forName="left_43_3" refType="w" fact="0.21"/>
        <dgm:constr type="w" for="ch" forName="left_43_4" refType="w" fact="0.365"/>
        <dgm:constr type="h" for="ch" forName="left_43_4" refType="h" fact="0.185"/>
        <dgm:constr type="b" for="ch" forName="left_43_4" refType="h" fact="0.265"/>
        <dgm:constr type="ctrX" for="ch" forName="left_43_4" refType="w" fact="0.2"/>
        <dgm:constr type="w" for="ch" forName="right_43_1" refType="w" fact="0.365"/>
        <dgm:constr type="h" for="ch" forName="right_43_1" refType="h" fact="0.185"/>
        <dgm:constr type="b" for="ch" forName="right_43_1" refType="h" fact="0.715"/>
        <dgm:constr type="ctrX" for="ch" forName="right_43_1" refType="w" fact="0.75"/>
        <dgm:constr type="w" for="ch" forName="right_43_2" refType="w" fact="0.365"/>
        <dgm:constr type="h" for="ch" forName="right_43_2" refType="h" fact="0.185"/>
        <dgm:constr type="b" for="ch" forName="right_43_2" refType="h" fact="0.55"/>
        <dgm:constr type="ctrX" for="ch" forName="right_43_2" refType="w" fact="0.74"/>
        <dgm:constr type="w" for="ch" forName="right_43_3" refType="w" fact="0.365"/>
        <dgm:constr type="h" for="ch" forName="right_43_3" refType="h" fact="0.185"/>
        <dgm:constr type="b" for="ch" forName="right_43_3" refType="h" fact="0.385"/>
        <dgm:constr type="ctrX" for="ch" forName="right_43_3" refType="w" fact="0.73"/>
        <dgm:constr type="w" for="ch" forName="right_44_1" refType="w" fact="0.36"/>
        <dgm:constr type="h" for="ch" forName="right_44_1" refType="h" fact="0.154"/>
        <dgm:constr type="b" for="ch" forName="right_44_1" refType="h" fact="0.725"/>
        <dgm:constr type="ctrX" for="ch" forName="right_44_1" refType="w" fact="0.76"/>
        <dgm:constr type="w" for="ch" forName="right_44_2" refType="w" fact="0.36"/>
        <dgm:constr type="h" for="ch" forName="right_44_2" refType="h" fact="0.154"/>
        <dgm:constr type="b" for="ch" forName="right_44_2" refType="h" fact="0.559"/>
        <dgm:constr type="ctrX" for="ch" forName="right_44_2" refType="w" fact="0.76"/>
        <dgm:constr type="w" for="ch" forName="right_44_3" refType="w" fact="0.36"/>
        <dgm:constr type="h" for="ch" forName="right_44_3" refType="h" fact="0.154"/>
        <dgm:constr type="b" for="ch" forName="right_44_3" refType="h" fact="0.393"/>
        <dgm:constr type="ctrX" for="ch" forName="right_44_3" refType="w" fact="0.76"/>
        <dgm:constr type="w" for="ch" forName="right_44_4" refType="w" fact="0.36"/>
        <dgm:constr type="h" for="ch" forName="right_44_4" refType="h" fact="0.154"/>
        <dgm:constr type="b" for="ch" forName="right_44_4" refType="h" fact="0.224"/>
        <dgm:constr type="ctrX" for="ch" forName="right_44_4" refType="w" fact="0.76"/>
        <dgm:constr type="w" for="ch" forName="left_44_1" refType="w" fact="0.36"/>
        <dgm:constr type="h" for="ch" forName="left_44_1" refType="h" fact="0.154"/>
        <dgm:constr type="b" for="ch" forName="left_44_1" refType="h" fact="0.725"/>
        <dgm:constr type="ctrX" for="ch" forName="left_44_1" refType="w" fact="0.24"/>
        <dgm:constr type="w" for="ch" forName="left_44_2" refType="w" fact="0.36"/>
        <dgm:constr type="h" for="ch" forName="left_44_2" refType="h" fact="0.154"/>
        <dgm:constr type="b" for="ch" forName="left_44_2" refType="h" fact="0.559"/>
        <dgm:constr type="ctrX" for="ch" forName="left_44_2" refType="w" fact="0.24"/>
        <dgm:constr type="w" for="ch" forName="left_44_3" refType="w" fact="0.36"/>
        <dgm:constr type="h" for="ch" forName="left_44_3" refType="h" fact="0.154"/>
        <dgm:constr type="b" for="ch" forName="left_44_3" refType="h" fact="0.393"/>
        <dgm:constr type="ctrX" for="ch" forName="left_44_3" refType="w" fact="0.24"/>
        <dgm:constr type="w" for="ch" forName="left_44_4" refType="w" fact="0.36"/>
        <dgm:constr type="h" for="ch" forName="left_44_4" refType="h" fact="0.154"/>
        <dgm:constr type="b" for="ch" forName="left_44_4" refType="h" fact="0.224"/>
        <dgm:constr type="ctrX" for="ch" forName="left_44_4" refType="w" fact="0.24"/>
      </dgm:constrLst>
      <dgm:ruleLst/>
      <dgm:layoutNode name="dummyMaxCanvas_ChildArea">
        <dgm:alg type="sp"/>
        <dgm:shape xmlns:r="http://schemas.openxmlformats.org/officeDocument/2006/relationships" r:blip="">
          <dgm:adjLst/>
        </dgm:shape>
        <dgm:presOf/>
        <dgm:constrLst/>
        <dgm:ruleLst/>
      </dgm:layoutNode>
      <dgm:layoutNode name="fulcrum" styleLbl="alignAccFollowNode1">
        <dgm:alg type="sp"/>
        <dgm:shape xmlns:r="http://schemas.openxmlformats.org/officeDocument/2006/relationships" type="triangle" r:blip="">
          <dgm:adjLst/>
        </dgm:shape>
        <dgm:presOf/>
        <dgm:constrLst/>
        <dgm:ruleLst/>
      </dgm:layoutNode>
      <dgm:choose name="Name0">
        <dgm:if name="Name1" axis="ch ch" ptType="node node" st="1 1" cnt="1 0" func="cnt" op="equ" val="0">
          <dgm:choose name="Name2">
            <dgm:if name="Name3" axis="ch ch" ptType="node node" st="2 1" cnt="1 0" func="cnt" op="equ" val="0">
              <dgm:layoutNode name="balance_00" styleLbl="alignAccFollowNode1">
                <dgm:varLst>
                  <dgm:bulletEnabled val="1"/>
                </dgm:varLst>
                <dgm:alg type="sp"/>
                <dgm:shape xmlns:r="http://schemas.openxmlformats.org/officeDocument/2006/relationships" type="rect" r:blip="">
                  <dgm:adjLst/>
                </dgm:shape>
                <dgm:presOf/>
                <dgm:constrLst/>
                <dgm:ruleLst/>
              </dgm:layoutNode>
            </dgm:if>
            <dgm:else name="Name4">
              <dgm:choose name="Name5">
                <dgm:if name="Name6" axis="ch ch" ptType="node node" st="2 1" cnt="1 0" func="cnt" op="equ" val="1">
                  <dgm:layoutNode name="balance_01" styleLbl="alignAccFollowNode1">
                    <dgm:varLst>
                      <dgm:bulletEnabled val="1"/>
                    </dgm:varLst>
                    <dgm:alg type="sp"/>
                    <dgm:shape xmlns:r="http://schemas.openxmlformats.org/officeDocument/2006/relationships" type="rect" r:blip="" rot="4">
                      <dgm:adjLst/>
                    </dgm:shape>
                    <dgm:presOf/>
                    <dgm:constrLst/>
                    <dgm:ruleLst/>
                  </dgm:layoutNode>
                  <dgm:layoutNode name="right_01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
                  <dgm:choose name="Name8">
                    <dgm:if name="Name9" axis="ch ch" ptType="node node" st="2 1" cnt="1 0" func="cnt" op="equ" val="2">
                      <dgm:layoutNode name="balance_02" styleLbl="alignAccFollowNode1">
                        <dgm:varLst>
                          <dgm:bulletEnabled val="1"/>
                        </dgm:varLst>
                        <dgm:alg type="sp"/>
                        <dgm:shape xmlns:r="http://schemas.openxmlformats.org/officeDocument/2006/relationships" type="rect" r:blip="" rot="4">
                          <dgm:adjLst/>
                        </dgm:shape>
                        <dgm:presOf/>
                        <dgm:constrLst/>
                        <dgm:ruleLst/>
                      </dgm:layoutNode>
                      <dgm:layoutNode name="right_02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2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
                      <dgm:choose name="Name11">
                        <dgm:if name="Name12" axis="ch ch" ptType="node node" st="2 1" cnt="1 0" func="cnt" op="equ" val="3">
                          <dgm:layoutNode name="balance_03" styleLbl="alignAccFollowNode1">
                            <dgm:varLst>
                              <dgm:bulletEnabled val="1"/>
                            </dgm:varLst>
                            <dgm:alg type="sp"/>
                            <dgm:shape xmlns:r="http://schemas.openxmlformats.org/officeDocument/2006/relationships" type="rect" r:blip="" rot="4">
                              <dgm:adjLst/>
                            </dgm:shape>
                            <dgm:presOf/>
                            <dgm:constrLst/>
                            <dgm:ruleLst/>
                          </dgm:layoutNode>
                          <dgm:layoutNode name="right_03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3" styleLbl="node1">
                            <dgm:varLst>
                              <dgm:bulletEnabled val="1"/>
                            </dgm:varLst>
                            <dgm:alg type="tx"/>
                            <dgm:shape xmlns:r="http://schemas.openxmlformats.org/officeDocument/2006/relationships" type="roundRect" r:blip="" rot="4">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3">
                          <dgm:choose name="Name14">
                            <dgm:if name="Name15" axis="ch ch" ptType="node node" st="2 1" cnt="1 0" func="cnt" op="gte" val="4">
                              <dgm:layoutNode name="balance_04" styleLbl="alignAccFollowNode1">
                                <dgm:varLst>
                                  <dgm:bulletEnabled val="1"/>
                                </dgm:varLst>
                                <dgm:alg type="sp"/>
                                <dgm:shape xmlns:r="http://schemas.openxmlformats.org/officeDocument/2006/relationships" type="rect" r:blip="" rot="4">
                                  <dgm:adjLst/>
                                </dgm:shape>
                                <dgm:presOf/>
                                <dgm:constrLst/>
                                <dgm:ruleLst/>
                              </dgm:layoutNode>
                              <dgm:layoutNode name="right_04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3" styleLbl="node1">
                                <dgm:varLst>
                                  <dgm:bulletEnabled val="1"/>
                                </dgm:varLst>
                                <dgm:alg type="tx"/>
                                <dgm:shape xmlns:r="http://schemas.openxmlformats.org/officeDocument/2006/relationships" type="roundRect" r:blip="" rot="4">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4" styleLbl="node1">
                                <dgm:varLst>
                                  <dgm:bulletEnabled val="1"/>
                                </dgm:varLst>
                                <dgm:alg type="tx"/>
                                <dgm:shape xmlns:r="http://schemas.openxmlformats.org/officeDocument/2006/relationships" type="roundRect" r:blip="" rot="4">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6"/>
                          </dgm:choose>
                        </dgm:else>
                      </dgm:choose>
                    </dgm:else>
                  </dgm:choose>
                </dgm:else>
              </dgm:choose>
            </dgm:else>
          </dgm:choose>
        </dgm:if>
        <dgm:else name="Name17">
          <dgm:choose name="Name18">
            <dgm:if name="Name19" axis="ch ch" ptType="node node" st="1 1" cnt="1 0" func="cnt" op="equ" val="1">
              <dgm:choose name="Name20">
                <dgm:if name="Name21" axis="ch ch" ptType="node node" st="2 1" cnt="1 0" func="cnt" op="equ" val="0">
                  <dgm:layoutNode name="balance_10" styleLbl="alignAccFollowNode1">
                    <dgm:varLst>
                      <dgm:bulletEnabled val="1"/>
                    </dgm:varLst>
                    <dgm:alg type="sp"/>
                    <dgm:shape xmlns:r="http://schemas.openxmlformats.org/officeDocument/2006/relationships" type="rect" r:blip="" rot="-4">
                      <dgm:adjLst/>
                    </dgm:shape>
                    <dgm:presOf/>
                    <dgm:constrLst/>
                    <dgm:ruleLst/>
                  </dgm:layoutNode>
                  <dgm:layoutNode name="left_10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2">
                  <dgm:choose name="Name23">
                    <dgm:if name="Name24" axis="ch ch" ptType="node node" st="2 1" cnt="1 0" func="cnt" op="equ" val="1">
                      <dgm:layoutNode name="balance_11" styleLbl="alignAccFollowNode1">
                        <dgm:varLst>
                          <dgm:bulletEnabled val="1"/>
                        </dgm:varLst>
                        <dgm:alg type="sp"/>
                        <dgm:shape xmlns:r="http://schemas.openxmlformats.org/officeDocument/2006/relationships" type="rect" r:blip="">
                          <dgm:adjLst/>
                        </dgm:shape>
                        <dgm:presOf/>
                        <dgm:constrLst/>
                        <dgm:ruleLst/>
                      </dgm:layoutNode>
                      <dgm:layoutNode name="left_11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1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5">
                      <dgm:choose name="Name26">
                        <dgm:if name="Name27" axis="ch ch" ptType="node node" st="2 1" cnt="1 0" func="cnt" op="equ" val="2">
                          <dgm:layoutNode name="balance_12" styleLbl="alignAccFollowNode1">
                            <dgm:varLst>
                              <dgm:bulletEnabled val="1"/>
                            </dgm:varLst>
                            <dgm:alg type="sp"/>
                            <dgm:shape xmlns:r="http://schemas.openxmlformats.org/officeDocument/2006/relationships" type="rect" r:blip="" rot="4">
                              <dgm:adjLst/>
                            </dgm:shape>
                            <dgm:presOf/>
                            <dgm:constrLst/>
                            <dgm:ruleLst/>
                          </dgm:layoutNode>
                          <dgm:layoutNode name="right_12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2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2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8">
                          <dgm:choose name="Name29">
                            <dgm:if name="Name30" axis="ch ch" ptType="node node" st="2 1" cnt="1 0" func="cnt" op="equ" val="3">
                              <dgm:layoutNode name="balance_13" styleLbl="alignAccFollowNode1">
                                <dgm:varLst>
                                  <dgm:bulletEnabled val="1"/>
                                </dgm:varLst>
                                <dgm:alg type="sp"/>
                                <dgm:shape xmlns:r="http://schemas.openxmlformats.org/officeDocument/2006/relationships" type="rect" r:blip="" rot="4">
                                  <dgm:adjLst/>
                                </dgm:shape>
                                <dgm:presOf/>
                                <dgm:constrLst/>
                                <dgm:ruleLst/>
                              </dgm:layoutNode>
                              <dgm:layoutNode name="right_13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3" styleLbl="node1">
                                <dgm:varLst>
                                  <dgm:bulletEnabled val="1"/>
                                </dgm:varLst>
                                <dgm:alg type="tx"/>
                                <dgm:shape xmlns:r="http://schemas.openxmlformats.org/officeDocument/2006/relationships" type="roundRect" r:blip="" rot="4">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3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1">
                              <dgm:choose name="Name32">
                                <dgm:if name="Name33" axis="ch ch" ptType="node node" st="2 1" cnt="1 0" func="cnt" op="gte" val="4">
                                  <dgm:layoutNode name="balance_14" styleLbl="alignAccFollowNode1">
                                    <dgm:varLst>
                                      <dgm:bulletEnabled val="1"/>
                                    </dgm:varLst>
                                    <dgm:alg type="sp"/>
                                    <dgm:shape xmlns:r="http://schemas.openxmlformats.org/officeDocument/2006/relationships" type="rect" r:blip="" rot="4">
                                      <dgm:adjLst/>
                                    </dgm:shape>
                                    <dgm:presOf/>
                                    <dgm:constrLst/>
                                    <dgm:ruleLst/>
                                  </dgm:layoutNode>
                                  <dgm:layoutNode name="right_14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3" styleLbl="node1">
                                    <dgm:varLst>
                                      <dgm:bulletEnabled val="1"/>
                                    </dgm:varLst>
                                    <dgm:alg type="tx"/>
                                    <dgm:shape xmlns:r="http://schemas.openxmlformats.org/officeDocument/2006/relationships" type="roundRect" r:blip="" rot="4">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4" styleLbl="node1">
                                    <dgm:varLst>
                                      <dgm:bulletEnabled val="1"/>
                                    </dgm:varLst>
                                    <dgm:alg type="tx"/>
                                    <dgm:shape xmlns:r="http://schemas.openxmlformats.org/officeDocument/2006/relationships" type="roundRect" r:blip="" rot="4">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4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4"/>
                              </dgm:choose>
                            </dgm:else>
                          </dgm:choose>
                        </dgm:else>
                      </dgm:choose>
                    </dgm:else>
                  </dgm:choose>
                </dgm:else>
              </dgm:choose>
            </dgm:if>
            <dgm:else name="Name35">
              <dgm:choose name="Name36">
                <dgm:if name="Name37" axis="ch ch" ptType="node node" st="1 1" cnt="1 0" func="cnt" op="equ" val="2">
                  <dgm:choose name="Name38">
                    <dgm:if name="Name39" axis="ch ch" ptType="node node" st="2 1" cnt="1 0" func="cnt" op="equ" val="0">
                      <dgm:layoutNode name="balance_20" styleLbl="alignAccFollowNode1">
                        <dgm:varLst>
                          <dgm:bulletEnabled val="1"/>
                        </dgm:varLst>
                        <dgm:alg type="sp"/>
                        <dgm:shape xmlns:r="http://schemas.openxmlformats.org/officeDocument/2006/relationships" type="rect" r:blip="" rot="-4">
                          <dgm:adjLst/>
                        </dgm:shape>
                        <dgm:presOf/>
                        <dgm:constrLst/>
                        <dgm:ruleLst/>
                      </dgm:layoutNode>
                      <dgm:layoutNode name="left_20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0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0">
                      <dgm:choose name="Name41">
                        <dgm:if name="Name42" axis="ch ch" ptType="node node" st="2 1" cnt="1 0" func="cnt" op="equ" val="1">
                          <dgm:layoutNode name="balance_21" styleLbl="alignAccFollowNode1">
                            <dgm:varLst>
                              <dgm:bulletEnabled val="1"/>
                            </dgm:varLst>
                            <dgm:alg type="sp"/>
                            <dgm:shape xmlns:r="http://schemas.openxmlformats.org/officeDocument/2006/relationships" type="rect" r:blip="" rot="-4">
                              <dgm:adjLst/>
                            </dgm:shape>
                            <dgm:presOf/>
                            <dgm:constrLst/>
                            <dgm:ruleLst/>
                          </dgm:layoutNode>
                          <dgm:layoutNode name="left_21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1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1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3">
                          <dgm:choose name="Name44">
                            <dgm:if name="Name45" axis="ch ch" ptType="node node" st="2 1" cnt="1 0" func="cnt" op="equ" val="2">
                              <dgm:layoutNode name="balance_22" styleLbl="alignAccFollowNode1">
                                <dgm:varLst>
                                  <dgm:bulletEnabled val="1"/>
                                </dgm:varLst>
                                <dgm:alg type="sp"/>
                                <dgm:shape xmlns:r="http://schemas.openxmlformats.org/officeDocument/2006/relationships" type="rect" r:blip="">
                                  <dgm:adjLst/>
                                </dgm:shape>
                                <dgm:presOf/>
                                <dgm:constrLst/>
                                <dgm:ruleLst/>
                              </dgm:layoutNode>
                              <dgm:layoutNode name="right_22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2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6">
                              <dgm:choose name="Name47">
                                <dgm:if name="Name48" axis="ch ch" ptType="node node" st="2 1" cnt="1 0" func="cnt" op="equ" val="3">
                                  <dgm:layoutNode name="balance_23" styleLbl="alignAccFollowNode1">
                                    <dgm:varLst>
                                      <dgm:bulletEnabled val="1"/>
                                    </dgm:varLst>
                                    <dgm:alg type="sp"/>
                                    <dgm:shape xmlns:r="http://schemas.openxmlformats.org/officeDocument/2006/relationships" type="rect" r:blip="" rot="4">
                                      <dgm:adjLst/>
                                    </dgm:shape>
                                    <dgm:presOf/>
                                    <dgm:constrLst/>
                                    <dgm:ruleLst/>
                                  </dgm:layoutNode>
                                  <dgm:layoutNode name="right_23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3" styleLbl="node1">
                                    <dgm:varLst>
                                      <dgm:bulletEnabled val="1"/>
                                    </dgm:varLst>
                                    <dgm:alg type="tx"/>
                                    <dgm:shape xmlns:r="http://schemas.openxmlformats.org/officeDocument/2006/relationships" type="roundRect" r:blip="" rot="4">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9">
                                  <dgm:choose name="Name50">
                                    <dgm:if name="Name51" axis="ch ch" ptType="node node" st="2 1" cnt="1 0" func="cnt" op="gte" val="4">
                                      <dgm:layoutNode name="balance_24" styleLbl="alignAccFollowNode1">
                                        <dgm:varLst>
                                          <dgm:bulletEnabled val="1"/>
                                        </dgm:varLst>
                                        <dgm:alg type="sp"/>
                                        <dgm:shape xmlns:r="http://schemas.openxmlformats.org/officeDocument/2006/relationships" type="rect" r:blip="" rot="4">
                                          <dgm:adjLst/>
                                        </dgm:shape>
                                        <dgm:presOf/>
                                        <dgm:constrLst/>
                                        <dgm:ruleLst/>
                                      </dgm:layoutNode>
                                      <dgm:layoutNode name="right_24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3" styleLbl="node1">
                                        <dgm:varLst>
                                          <dgm:bulletEnabled val="1"/>
                                        </dgm:varLst>
                                        <dgm:alg type="tx"/>
                                        <dgm:shape xmlns:r="http://schemas.openxmlformats.org/officeDocument/2006/relationships" type="roundRect" r:blip="" rot="4">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4" styleLbl="node1">
                                        <dgm:varLst>
                                          <dgm:bulletEnabled val="1"/>
                                        </dgm:varLst>
                                        <dgm:alg type="tx"/>
                                        <dgm:shape xmlns:r="http://schemas.openxmlformats.org/officeDocument/2006/relationships" type="roundRect" r:blip="" rot="4">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2"/>
                                  </dgm:choose>
                                </dgm:else>
                              </dgm:choose>
                            </dgm:else>
                          </dgm:choose>
                        </dgm:else>
                      </dgm:choose>
                    </dgm:else>
                  </dgm:choose>
                </dgm:if>
                <dgm:else name="Name53">
                  <dgm:choose name="Name54">
                    <dgm:if name="Name55" axis="ch ch" ptType="node node" st="1 1" cnt="1 0" func="cnt" op="equ" val="3">
                      <dgm:choose name="Name56">
                        <dgm:if name="Name57" axis="ch ch" ptType="node node" st="2 1" cnt="1 0" func="cnt" op="equ" val="0">
                          <dgm:layoutNode name="balance_30" styleLbl="alignAccFollowNode1">
                            <dgm:varLst>
                              <dgm:bulletEnabled val="1"/>
                            </dgm:varLst>
                            <dgm:alg type="sp"/>
                            <dgm:shape xmlns:r="http://schemas.openxmlformats.org/officeDocument/2006/relationships" type="rect" r:blip="" rot="-4">
                              <dgm:adjLst/>
                            </dgm:shape>
                            <dgm:presOf/>
                            <dgm:constrLst/>
                            <dgm:ruleLst/>
                          </dgm:layoutNode>
                          <dgm:layoutNode name="left_30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3" styleLbl="node1">
                            <dgm:varLst>
                              <dgm:bulletEnabled val="1"/>
                            </dgm:varLst>
                            <dgm:alg type="tx"/>
                            <dgm:shape xmlns:r="http://schemas.openxmlformats.org/officeDocument/2006/relationships" type="roundRect" r:blip="" rot="-4">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name="Name59">
                            <dgm:if name="Name60" axis="ch ch" ptType="node node" st="2 1" cnt="1 0" func="cnt" op="equ" val="1">
                              <dgm:layoutNode name="balance_31" styleLbl="alignAccFollowNode1">
                                <dgm:varLst>
                                  <dgm:bulletEnabled val="1"/>
                                </dgm:varLst>
                                <dgm:alg type="sp"/>
                                <dgm:shape xmlns:r="http://schemas.openxmlformats.org/officeDocument/2006/relationships" type="rect" r:blip="" rot="-4">
                                  <dgm:adjLst/>
                                </dgm:shape>
                                <dgm:presOf/>
                                <dgm:constrLst/>
                                <dgm:ruleLst/>
                              </dgm:layoutNode>
                              <dgm:layoutNode name="left_31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3" styleLbl="node1">
                                <dgm:varLst>
                                  <dgm:bulletEnabled val="1"/>
                                </dgm:varLst>
                                <dgm:alg type="tx"/>
                                <dgm:shape xmlns:r="http://schemas.openxmlformats.org/officeDocument/2006/relationships" type="roundRect" r:blip="" rot="-4">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1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1">
                              <dgm:choose name="Name62">
                                <dgm:if name="Name63" axis="ch ch" ptType="node node" st="2 1" cnt="1 0" func="cnt" op="equ" val="2">
                                  <dgm:layoutNode name="balance_32" styleLbl="alignAccFollowNode1">
                                    <dgm:varLst>
                                      <dgm:bulletEnabled val="1"/>
                                    </dgm:varLst>
                                    <dgm:alg type="sp"/>
                                    <dgm:shape xmlns:r="http://schemas.openxmlformats.org/officeDocument/2006/relationships" type="rect" r:blip="" rot="-4">
                                      <dgm:adjLst/>
                                    </dgm:shape>
                                    <dgm:presOf/>
                                    <dgm:constrLst/>
                                    <dgm:ruleLst/>
                                  </dgm:layoutNode>
                                  <dgm:layoutNode name="left_32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3" styleLbl="node1">
                                    <dgm:varLst>
                                      <dgm:bulletEnabled val="1"/>
                                    </dgm:varLst>
                                    <dgm:alg type="tx"/>
                                    <dgm:shape xmlns:r="http://schemas.openxmlformats.org/officeDocument/2006/relationships" type="roundRect" r:blip="" rot="-4">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4">
                                  <dgm:choose name="Name65">
                                    <dgm:if name="Name66" axis="ch ch" ptType="node node" st="2 1" cnt="1 0" func="cnt" op="equ" val="3">
                                      <dgm:layoutNode name="balance_33" styleLbl="alignAccFollowNode1">
                                        <dgm:varLst>
                                          <dgm:bulletEnabled val="1"/>
                                        </dgm:varLst>
                                        <dgm:alg type="sp"/>
                                        <dgm:shape xmlns:r="http://schemas.openxmlformats.org/officeDocument/2006/relationships" type="rect" r:blip="">
                                          <dgm:adjLst/>
                                        </dgm:shape>
                                        <dgm:presOf/>
                                        <dgm:constrLst/>
                                        <dgm:ruleLst/>
                                      </dgm:layoutNode>
                                      <dgm:layoutNode name="right_33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7">
                                      <dgm:choose name="Name68">
                                        <dgm:if name="Name69" axis="ch ch" ptType="node node" st="2 1" cnt="1 0" func="cnt" op="gte" val="4">
                                          <dgm:layoutNode name="balance_34" styleLbl="alignAccFollowNode1">
                                            <dgm:varLst>
                                              <dgm:bulletEnabled val="1"/>
                                            </dgm:varLst>
                                            <dgm:alg type="sp"/>
                                            <dgm:shape xmlns:r="http://schemas.openxmlformats.org/officeDocument/2006/relationships" type="rect" r:blip="" rot="4">
                                              <dgm:adjLst/>
                                            </dgm:shape>
                                            <dgm:presOf/>
                                            <dgm:constrLst/>
                                            <dgm:ruleLst/>
                                          </dgm:layoutNode>
                                          <dgm:layoutNode name="right_34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3" styleLbl="node1">
                                            <dgm:varLst>
                                              <dgm:bulletEnabled val="1"/>
                                            </dgm:varLst>
                                            <dgm:alg type="tx"/>
                                            <dgm:shape xmlns:r="http://schemas.openxmlformats.org/officeDocument/2006/relationships" type="roundRect" r:blip="" rot="4">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4" styleLbl="node1">
                                            <dgm:varLst>
                                              <dgm:bulletEnabled val="1"/>
                                            </dgm:varLst>
                                            <dgm:alg type="tx"/>
                                            <dgm:shape xmlns:r="http://schemas.openxmlformats.org/officeDocument/2006/relationships" type="roundRect" r:blip="" rot="4">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3" styleLbl="node1">
                                            <dgm:varLst>
                                              <dgm:bulletEnabled val="1"/>
                                            </dgm:varLst>
                                            <dgm:alg type="tx"/>
                                            <dgm:shape xmlns:r="http://schemas.openxmlformats.org/officeDocument/2006/relationships" type="roundRect" r:blip="" rot="4">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0"/>
                                      </dgm:choose>
                                    </dgm:else>
                                  </dgm:choose>
                                </dgm:else>
                              </dgm:choose>
                            </dgm:else>
                          </dgm:choose>
                        </dgm:else>
                      </dgm:choose>
                    </dgm:if>
                    <dgm:else name="Name71">
                      <dgm:choose name="Name72">
                        <dgm:if name="Name73" axis="ch ch" ptType="node node" st="1 1" cnt="1 0" func="cnt" op="gte" val="4">
                          <dgm:choose name="Name74">
                            <dgm:if name="Name75" axis="ch ch" ptType="node node" st="2 1" cnt="1 0" func="cnt" op="equ" val="0">
                              <dgm:layoutNode name="balance_40" styleLbl="alignAccFollowNode1">
                                <dgm:varLst>
                                  <dgm:bulletEnabled val="1"/>
                                </dgm:varLst>
                                <dgm:alg type="sp"/>
                                <dgm:shape xmlns:r="http://schemas.openxmlformats.org/officeDocument/2006/relationships" type="rect" r:blip="" rot="-4">
                                  <dgm:adjLst/>
                                </dgm:shape>
                                <dgm:presOf/>
                                <dgm:constrLst/>
                                <dgm:ruleLst/>
                              </dgm:layoutNode>
                              <dgm:layoutNode name="left_40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3" styleLbl="node1">
                                <dgm:varLst>
                                  <dgm:bulletEnabled val="1"/>
                                </dgm:varLst>
                                <dgm:alg type="tx"/>
                                <dgm:shape xmlns:r="http://schemas.openxmlformats.org/officeDocument/2006/relationships" type="roundRect" r:blip="" rot="-4">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4" styleLbl="node1">
                                <dgm:varLst>
                                  <dgm:bulletEnabled val="1"/>
                                </dgm:varLst>
                                <dgm:alg type="tx"/>
                                <dgm:shape xmlns:r="http://schemas.openxmlformats.org/officeDocument/2006/relationships" type="roundRect" r:blip="" rot="-4">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6">
                              <dgm:choose name="Name77">
                                <dgm:if name="Name78" axis="ch ch" ptType="node node" st="2 1" cnt="1 0" func="cnt" op="equ" val="1">
                                  <dgm:layoutNode name="balance_41" styleLbl="alignAccFollowNode1">
                                    <dgm:varLst>
                                      <dgm:bulletEnabled val="1"/>
                                    </dgm:varLst>
                                    <dgm:alg type="sp"/>
                                    <dgm:shape xmlns:r="http://schemas.openxmlformats.org/officeDocument/2006/relationships" type="rect" r:blip="" rot="-4">
                                      <dgm:adjLst/>
                                    </dgm:shape>
                                    <dgm:presOf/>
                                    <dgm:constrLst/>
                                    <dgm:ruleLst/>
                                  </dgm:layoutNode>
                                  <dgm:layoutNode name="left_41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3" styleLbl="node1">
                                    <dgm:varLst>
                                      <dgm:bulletEnabled val="1"/>
                                    </dgm:varLst>
                                    <dgm:alg type="tx"/>
                                    <dgm:shape xmlns:r="http://schemas.openxmlformats.org/officeDocument/2006/relationships" type="roundRect" r:blip="" rot="-4">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4" styleLbl="node1">
                                    <dgm:varLst>
                                      <dgm:bulletEnabled val="1"/>
                                    </dgm:varLst>
                                    <dgm:alg type="tx"/>
                                    <dgm:shape xmlns:r="http://schemas.openxmlformats.org/officeDocument/2006/relationships" type="roundRect" r:blip="" rot="-4">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1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name="Name80">
                                    <dgm:if name="Name81" axis="ch ch" ptType="node node" st="2 1" cnt="1 0" func="cnt" op="equ" val="2">
                                      <dgm:layoutNode name="balance_42" styleLbl="alignAccFollowNode1">
                                        <dgm:varLst>
                                          <dgm:bulletEnabled val="1"/>
                                        </dgm:varLst>
                                        <dgm:alg type="sp"/>
                                        <dgm:shape xmlns:r="http://schemas.openxmlformats.org/officeDocument/2006/relationships" type="rect" r:blip="" rot="-4">
                                          <dgm:adjLst/>
                                        </dgm:shape>
                                        <dgm:presOf/>
                                        <dgm:constrLst/>
                                        <dgm:ruleLst/>
                                      </dgm:layoutNode>
                                      <dgm:layoutNode name="left_42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3" styleLbl="node1">
                                        <dgm:varLst>
                                          <dgm:bulletEnabled val="1"/>
                                        </dgm:varLst>
                                        <dgm:alg type="tx"/>
                                        <dgm:shape xmlns:r="http://schemas.openxmlformats.org/officeDocument/2006/relationships" type="roundRect" r:blip="" rot="-4">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4" styleLbl="node1">
                                        <dgm:varLst>
                                          <dgm:bulletEnabled val="1"/>
                                        </dgm:varLst>
                                        <dgm:alg type="tx"/>
                                        <dgm:shape xmlns:r="http://schemas.openxmlformats.org/officeDocument/2006/relationships" type="roundRect" r:blip="" rot="-4">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2">
                                      <dgm:choose name="Name83">
                                        <dgm:if name="Name84" axis="ch ch" ptType="node node" st="2 1" cnt="1 0" func="cnt" op="equ" val="3">
                                          <dgm:layoutNode name="balance_43" styleLbl="alignAccFollowNode1">
                                            <dgm:varLst>
                                              <dgm:bulletEnabled val="1"/>
                                            </dgm:varLst>
                                            <dgm:alg type="sp"/>
                                            <dgm:shape xmlns:r="http://schemas.openxmlformats.org/officeDocument/2006/relationships" type="rect" r:blip="" rot="-4">
                                              <dgm:adjLst/>
                                            </dgm:shape>
                                            <dgm:presOf/>
                                            <dgm:constrLst/>
                                            <dgm:ruleLst/>
                                          </dgm:layoutNode>
                                          <dgm:layoutNode name="left_43_1" styleLbl="node1">
                                            <dgm:varLst>
                                              <dgm:bulletEnabled val="1"/>
                                            </dgm:varLst>
                                            <dgm:alg type="tx"/>
                                            <dgm:shape xmlns:r="http://schemas.openxmlformats.org/officeDocument/2006/relationships" type="roundRect" r:blip="" rot="-4">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2" styleLbl="node1">
                                            <dgm:varLst>
                                              <dgm:bulletEnabled val="1"/>
                                            </dgm:varLst>
                                            <dgm:alg type="tx"/>
                                            <dgm:shape xmlns:r="http://schemas.openxmlformats.org/officeDocument/2006/relationships" type="roundRect" r:blip="" rot="-4">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3" styleLbl="node1">
                                            <dgm:varLst>
                                              <dgm:bulletEnabled val="1"/>
                                            </dgm:varLst>
                                            <dgm:alg type="tx"/>
                                            <dgm:shape xmlns:r="http://schemas.openxmlformats.org/officeDocument/2006/relationships" type="roundRect" r:blip="" rot="-4">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4" styleLbl="node1">
                                            <dgm:varLst>
                                              <dgm:bulletEnabled val="1"/>
                                            </dgm:varLst>
                                            <dgm:alg type="tx"/>
                                            <dgm:shape xmlns:r="http://schemas.openxmlformats.org/officeDocument/2006/relationships" type="roundRect" r:blip="" rot="-4">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1" styleLbl="node1">
                                            <dgm:varLst>
                                              <dgm:bulletEnabled val="1"/>
                                            </dgm:varLst>
                                            <dgm:alg type="tx"/>
                                            <dgm:shape xmlns:r="http://schemas.openxmlformats.org/officeDocument/2006/relationships" type="roundRect" r:blip="" rot="-4">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2" styleLbl="node1">
                                            <dgm:varLst>
                                              <dgm:bulletEnabled val="1"/>
                                            </dgm:varLst>
                                            <dgm:alg type="tx"/>
                                            <dgm:shape xmlns:r="http://schemas.openxmlformats.org/officeDocument/2006/relationships" type="roundRect" r:blip="" rot="-4">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3" styleLbl="node1">
                                            <dgm:varLst>
                                              <dgm:bulletEnabled val="1"/>
                                            </dgm:varLst>
                                            <dgm:alg type="tx"/>
                                            <dgm:shape xmlns:r="http://schemas.openxmlformats.org/officeDocument/2006/relationships" type="roundRect" r:blip="" rot="-4">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5">
                                          <dgm:choose name="Name86">
                                            <dgm:if name="Name87" axis="ch ch" ptType="node node" st="2 1" cnt="1 0" func="cnt" op="gte" val="4">
                                              <dgm:layoutNode name="balance_44" styleLbl="alignAccFollowNode1">
                                                <dgm:varLst>
                                                  <dgm:bulletEnabled val="1"/>
                                                </dgm:varLst>
                                                <dgm:alg type="sp"/>
                                                <dgm:shape xmlns:r="http://schemas.openxmlformats.org/officeDocument/2006/relationships" type="rect" r:blip="">
                                                  <dgm:adjLst/>
                                                </dgm:shape>
                                                <dgm:presOf/>
                                                <dgm:constrLst/>
                                                <dgm:ruleLst/>
                                              </dgm:layoutNode>
                                              <dgm:layoutNode name="right_44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4" styleLbl="node1">
                                                <dgm:varLst>
                                                  <dgm:bulletEnabled val="1"/>
                                                </dgm:varLst>
                                                <dgm:alg type="tx"/>
                                                <dgm:shape xmlns:r="http://schemas.openxmlformats.org/officeDocument/2006/relationships"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4" styleLbl="node1">
                                                <dgm:varLst>
                                                  <dgm:bulletEnabled val="1"/>
                                                </dgm:varLst>
                                                <dgm:alg type="tx"/>
                                                <dgm:shape xmlns:r="http://schemas.openxmlformats.org/officeDocument/2006/relationships"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8"/>
                                          </dgm:choose>
                                        </dgm:else>
                                      </dgm:choose>
                                    </dgm:else>
                                  </dgm:choose>
                                </dgm:else>
                              </dgm:choose>
                            </dgm:else>
                          </dgm:choose>
                        </dgm:if>
                        <dgm:else name="Name89"/>
                      </dgm:choose>
                    </dgm:else>
                  </dgm:choose>
                </dgm:else>
              </dgm:choose>
            </dgm:else>
          </dgm:choose>
        </dgm:else>
      </dgm:choos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jpeg>
</file>

<file path=ppt/media/image10.jpeg>
</file>

<file path=ppt/media/image11.png>
</file>

<file path=ppt/media/image12.wdp>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pn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png>
</file>

<file path=ppt/media/image33.wdp>
</file>

<file path=ppt/media/image34.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66865B-5201-4C6F-BEA6-5878E74EA74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0F44F2-BBCE-4D7A-9913-620779D22E99}"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10F44F2-BBCE-4D7A-9913-620779D22E99}"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10F44F2-BBCE-4D7A-9913-620779D22E99}"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10F44F2-BBCE-4D7A-9913-620779D22E99}"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04C1A0B0-C2F4-477F-B736-4FF5B611494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DCEDA9-FE4E-45E7-BD88-ED2AE9648CD7}"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04C1A0B0-C2F4-477F-B736-4FF5B611494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DCEDA9-FE4E-45E7-BD88-ED2AE9648CD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04C1A0B0-C2F4-477F-B736-4FF5B611494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DCEDA9-FE4E-45E7-BD88-ED2AE9648CD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04C1A0B0-C2F4-477F-B736-4FF5B611494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DCEDA9-FE4E-45E7-BD88-ED2AE9648CD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04C1A0B0-C2F4-477F-B736-4FF5B611494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DCEDA9-FE4E-45E7-BD88-ED2AE9648CD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04C1A0B0-C2F4-477F-B736-4FF5B611494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DCEDA9-FE4E-45E7-BD88-ED2AE9648CD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04C1A0B0-C2F4-477F-B736-4FF5B611494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8DCEDA9-FE4E-45E7-BD88-ED2AE9648CD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4C1A0B0-C2F4-477F-B736-4FF5B611494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8DCEDA9-FE4E-45E7-BD88-ED2AE9648CD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4C1A0B0-C2F4-477F-B736-4FF5B611494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8DCEDA9-FE4E-45E7-BD88-ED2AE9648CD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04C1A0B0-C2F4-477F-B736-4FF5B611494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DCEDA9-FE4E-45E7-BD88-ED2AE9648CD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04C1A0B0-C2F4-477F-B736-4FF5B611494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DCEDA9-FE4E-45E7-BD88-ED2AE9648CD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C1A0B0-C2F4-477F-B736-4FF5B611494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DCEDA9-FE4E-45E7-BD88-ED2AE9648CD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3.jpe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jpeg"/><Relationship Id="rId2" Type="http://schemas.openxmlformats.org/officeDocument/2006/relationships/image" Target="../media/image16.jpeg"/><Relationship Id="rId1" Type="http://schemas.openxmlformats.org/officeDocument/2006/relationships/image" Target="../media/image15.jpeg"/></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5.jpeg"/><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jpeg"/><Relationship Id="rId1" Type="http://schemas.openxmlformats.org/officeDocument/2006/relationships/image" Target="../media/image17.jpeg"/></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19.jpeg"/><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image" Target="../media/image20.jpe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jpeg"/><Relationship Id="rId2" Type="http://schemas.openxmlformats.org/officeDocument/2006/relationships/image" Target="../media/image22.jpeg"/><Relationship Id="rId1" Type="http://schemas.openxmlformats.org/officeDocument/2006/relationships/image" Target="../media/image21.jpeg"/></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jpeg"/><Relationship Id="rId2" Type="http://schemas.openxmlformats.org/officeDocument/2006/relationships/image" Target="../media/image24.png"/><Relationship Id="rId1" Type="http://schemas.openxmlformats.org/officeDocument/2006/relationships/image" Target="../media/image23.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jpeg"/><Relationship Id="rId1" Type="http://schemas.openxmlformats.org/officeDocument/2006/relationships/image" Target="../media/image2.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jpeg"/><Relationship Id="rId1" Type="http://schemas.openxmlformats.org/officeDocument/2006/relationships/image" Target="../media/image25.jpe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tags" Target="../tags/tag1.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image" Target="../media/image26.jpe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tags" Target="../tags/tag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jpeg"/><Relationship Id="rId1" Type="http://schemas.openxmlformats.org/officeDocument/2006/relationships/image" Target="../media/image9.jpeg"/></Relationships>
</file>

<file path=ppt/slides/_rels/slide29.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29.jpeg"/><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hyperlink" Target="http://www.rapidesign.cn/"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jpeg"/><Relationship Id="rId1" Type="http://schemas.openxmlformats.org/officeDocument/2006/relationships/image" Target="../media/image6.jpe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image" Target="../media/image23.jpe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image" Target="../media/image19.jpeg"/></Relationships>
</file>

<file path=ppt/slides/_rels/slide3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jpeg"/><Relationship Id="rId2" Type="http://schemas.openxmlformats.org/officeDocument/2006/relationships/image" Target="../media/image30.jpeg"/><Relationship Id="rId1" Type="http://schemas.openxmlformats.org/officeDocument/2006/relationships/image" Target="../media/image2.jpe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image" Target="../media/image31.jpeg"/></Relationships>
</file>

<file path=ppt/slides/_rels/slide3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jpeg"/><Relationship Id="rId2" Type="http://schemas.microsoft.com/office/2007/relationships/hdphoto" Target="../media/image33.wdp"/><Relationship Id="rId1" Type="http://schemas.openxmlformats.org/officeDocument/2006/relationships/image" Target="../media/image32.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4.png"/></Relationships>
</file>

<file path=ppt/slides/_rels/slide39.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3.jpeg"/><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5.jpeg"/><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9.jpeg"/><Relationship Id="rId3" Type="http://schemas.openxmlformats.org/officeDocument/2006/relationships/image" Target="../media/image13.png"/><Relationship Id="rId2" Type="http://schemas.microsoft.com/office/2007/relationships/hdphoto" Target="../media/image12.wdp"/><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7.jpeg"/><Relationship Id="rId1" Type="http://schemas.openxmlformats.org/officeDocument/2006/relationships/image" Target="../media/image14.jpeg"/></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5.jpeg"/><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t="10363" b="38615"/>
          <a:stretch>
            <a:fillRect/>
          </a:stretch>
        </p:blipFill>
        <p:spPr>
          <a:xfrm>
            <a:off x="-1" y="-79514"/>
            <a:ext cx="12192000" cy="3499051"/>
          </a:xfrm>
          <a:prstGeom prst="rect">
            <a:avLst/>
          </a:prstGeom>
        </p:spPr>
      </p:pic>
      <p:cxnSp>
        <p:nvCxnSpPr>
          <p:cNvPr id="6" name="直接连接符 5"/>
          <p:cNvCxnSpPr/>
          <p:nvPr/>
        </p:nvCxnSpPr>
        <p:spPr>
          <a:xfrm>
            <a:off x="4040965" y="5686961"/>
            <a:ext cx="4683398" cy="0"/>
          </a:xfrm>
          <a:prstGeom prst="line">
            <a:avLst/>
          </a:prstGeom>
          <a:noFill/>
          <a:ln w="12700" cap="flat" cmpd="sng" algn="ctr">
            <a:gradFill flip="none" rotWithShape="1">
              <a:gsLst>
                <a:gs pos="0">
                  <a:srgbClr val="961318"/>
                </a:gs>
                <a:gs pos="60000">
                  <a:srgbClr val="961318">
                    <a:alpha val="40000"/>
                  </a:srgbClr>
                </a:gs>
                <a:gs pos="92000">
                  <a:srgbClr val="961318">
                    <a:alpha val="0"/>
                  </a:srgbClr>
                </a:gs>
              </a:gsLst>
              <a:path path="circle">
                <a:fillToRect l="50000" t="50000" r="50000" b="50000"/>
              </a:path>
              <a:tileRect/>
            </a:gradFill>
            <a:prstDash val="solid"/>
            <a:miter lim="800000"/>
          </a:ln>
          <a:effectLst/>
        </p:spPr>
      </p:cxnSp>
      <p:sp>
        <p:nvSpPr>
          <p:cNvPr id="20" name="文本框 19"/>
          <p:cNvSpPr txBox="1"/>
          <p:nvPr/>
        </p:nvSpPr>
        <p:spPr>
          <a:xfrm>
            <a:off x="0" y="4522550"/>
            <a:ext cx="12192000" cy="829945"/>
          </a:xfrm>
          <a:prstGeom prst="rect">
            <a:avLst/>
          </a:prstGeom>
          <a:noFill/>
        </p:spPr>
        <p:txBody>
          <a:bodyPr wrap="square" rtlCol="0">
            <a:spAutoFit/>
          </a:bodyPr>
          <a:lstStyle/>
          <a:p>
            <a:pPr algn="ctr">
              <a:defRPr/>
            </a:pPr>
            <a:r>
              <a:rPr lang="zh-CN" altLang="en-US" sz="4800" b="1" dirty="0">
                <a:solidFill>
                  <a:srgbClr val="961318"/>
                </a:solidFill>
                <a:ea typeface="+mn-lt"/>
                <a:cs typeface="+mn-lt"/>
              </a:rPr>
              <a:t>计算机</a:t>
            </a:r>
            <a:r>
              <a:rPr lang="en-US" altLang="zh-CN" sz="4800" b="1" dirty="0">
                <a:solidFill>
                  <a:srgbClr val="961318"/>
                </a:solidFill>
                <a:ea typeface="+mn-lt"/>
                <a:cs typeface="+mn-lt"/>
              </a:rPr>
              <a:t>14</a:t>
            </a:r>
            <a:r>
              <a:rPr lang="zh-CN" altLang="en-US" sz="4800" b="1" dirty="0">
                <a:solidFill>
                  <a:srgbClr val="961318"/>
                </a:solidFill>
                <a:ea typeface="+mn-lt"/>
                <a:cs typeface="+mn-lt"/>
              </a:rPr>
              <a:t>班张秉瀚</a:t>
            </a:r>
            <a:r>
              <a:rPr lang="en-US" altLang="zh-CN" sz="4800" b="1" dirty="0">
                <a:solidFill>
                  <a:srgbClr val="961318"/>
                </a:solidFill>
                <a:ea typeface="+mn-lt"/>
                <a:cs typeface="+mn-lt"/>
              </a:rPr>
              <a:t>-QG</a:t>
            </a:r>
            <a:r>
              <a:rPr lang="zh-CN" altLang="en-US" sz="4800" b="1" dirty="0">
                <a:solidFill>
                  <a:srgbClr val="961318"/>
                </a:solidFill>
                <a:ea typeface="+mn-lt"/>
                <a:cs typeface="+mn-lt"/>
              </a:rPr>
              <a:t>工作室中期考核</a:t>
            </a:r>
            <a:endParaRPr lang="zh-CN" altLang="en-US" sz="4800" b="1" dirty="0">
              <a:solidFill>
                <a:srgbClr val="961318"/>
              </a:solidFill>
              <a:ea typeface="+mn-lt"/>
              <a:cs typeface="+mn-lt"/>
            </a:endParaRPr>
          </a:p>
        </p:txBody>
      </p:sp>
      <p:sp>
        <p:nvSpPr>
          <p:cNvPr id="4" name="矩形: 圆角 3"/>
          <p:cNvSpPr/>
          <p:nvPr/>
        </p:nvSpPr>
        <p:spPr>
          <a:xfrm>
            <a:off x="2814320" y="5962650"/>
            <a:ext cx="2615565" cy="520700"/>
          </a:xfrm>
          <a:prstGeom prst="roundRect">
            <a:avLst>
              <a:gd name="adj" fmla="val 22153"/>
            </a:avLst>
          </a:prstGeom>
          <a:solidFill>
            <a:srgbClr val="96131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cs"/>
              </a:rPr>
              <a:t>宣讲人：张秉瀚</a:t>
            </a:r>
            <a:endParaRPr kumimoji="0" lang="zh-CN" altLang="en-US" sz="1800" b="1"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cs"/>
            </a:endParaRPr>
          </a:p>
        </p:txBody>
      </p:sp>
      <p:grpSp>
        <p:nvGrpSpPr>
          <p:cNvPr id="22" name="组合 21"/>
          <p:cNvGrpSpPr/>
          <p:nvPr/>
        </p:nvGrpSpPr>
        <p:grpSpPr>
          <a:xfrm>
            <a:off x="6762375" y="5950491"/>
            <a:ext cx="2719859" cy="532494"/>
            <a:chOff x="8333639" y="5808273"/>
            <a:chExt cx="2552076" cy="463012"/>
          </a:xfrm>
        </p:grpSpPr>
        <p:sp>
          <p:nvSpPr>
            <p:cNvPr id="23" name="矩形: 圆角 22"/>
            <p:cNvSpPr/>
            <p:nvPr/>
          </p:nvSpPr>
          <p:spPr>
            <a:xfrm>
              <a:off x="8473667" y="5808273"/>
              <a:ext cx="2273210" cy="463012"/>
            </a:xfrm>
            <a:prstGeom prst="roundRect">
              <a:avLst>
                <a:gd name="adj" fmla="val 22153"/>
              </a:avLst>
            </a:prstGeom>
            <a:solidFill>
              <a:srgbClr val="96131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Arial" panose="020B0604020202020204"/>
                <a:ea typeface="等线" panose="02010600030101010101" pitchFamily="2" charset="-122"/>
                <a:cs typeface="+mn-cs"/>
              </a:endParaRPr>
            </a:p>
          </p:txBody>
        </p:sp>
        <p:sp>
          <p:nvSpPr>
            <p:cNvPr id="24" name="文本框 23"/>
            <p:cNvSpPr txBox="1"/>
            <p:nvPr/>
          </p:nvSpPr>
          <p:spPr>
            <a:xfrm>
              <a:off x="8333639" y="5907265"/>
              <a:ext cx="2552076" cy="320243"/>
            </a:xfrm>
            <a:prstGeom prst="rect">
              <a:avLst/>
            </a:prstGeom>
            <a:noFill/>
          </p:spPr>
          <p:txBody>
            <a:bodyPr wrap="square" rtlCol="0" anchor="ctr">
              <a:spAutoFit/>
            </a:bodyPr>
            <a:lstStyle>
              <a:defPPr>
                <a:defRPr lang="zh-CN"/>
              </a:defPPr>
              <a:lvl1pPr algn="ctr">
                <a:defRPr>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rPr>
                <a:t>日期：</a:t>
              </a:r>
              <a:r>
                <a:rPr kumimoji="0" lang="en-US" altLang="zh-CN" sz="18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rPr>
                <a:t>2024-04-06</a:t>
              </a:r>
              <a:endParaRPr kumimoji="0" lang="zh-CN" altLang="en-US" sz="18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微软雅黑" panose="020B0503020204020204" charset="-122"/>
              </a:endParaRPr>
            </a:p>
          </p:txBody>
        </p:sp>
      </p:grpSp>
      <p:pic>
        <p:nvPicPr>
          <p:cNvPr id="9" name="图片 8"/>
          <p:cNvPicPr>
            <a:picLocks noChangeAspect="1"/>
          </p:cNvPicPr>
          <p:nvPr/>
        </p:nvPicPr>
        <p:blipFill>
          <a:blip r:embed="rId2">
            <a:extLst>
              <a:ext uri="{28A0092B-C50C-407E-A947-70E740481C1C}">
                <a14:useLocalDpi xmlns:a14="http://schemas.microsoft.com/office/drawing/2010/main" val="0"/>
              </a:ext>
            </a:extLst>
          </a:blip>
          <a:srcRect l="16671" r="16671"/>
          <a:stretch>
            <a:fillRect/>
          </a:stretch>
        </p:blipFill>
        <p:spPr>
          <a:xfrm>
            <a:off x="5429768" y="2807104"/>
            <a:ext cx="1332464" cy="1332464"/>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4398336"/>
            <a:ext cx="12192000" cy="2534276"/>
          </a:xfrm>
          <a:prstGeom prst="rect">
            <a:avLst/>
          </a:prstGeom>
          <a:solidFill>
            <a:srgbClr val="961318"/>
          </a:solidFill>
          <a:ln>
            <a:noFill/>
          </a:ln>
        </p:spPr>
        <p:txBody>
          <a:bodyPr rot="0" spcFirstLastPara="0" vertOverflow="overflow" horzOverflow="overflow" vert="horz" wrap="square" lIns="0" tIns="0" rIns="0" bIns="0" numCol="1" spcCol="0" rtlCol="0" fromWordArt="0" anchor="ctr" anchorCtr="0" forceAA="0" compatLnSpc="1">
            <a:noAutofit/>
          </a:bodyPr>
          <a:lstStyle/>
          <a:p>
            <a:pPr>
              <a:lnSpc>
                <a:spcPct val="130000"/>
              </a:lnSpc>
              <a:defRPr/>
            </a:pPr>
            <a:endParaRPr lang="zh-CN" altLang="en-US" kern="0" dirty="0">
              <a:solidFill>
                <a:srgbClr val="555555"/>
              </a:solidFill>
              <a:latin typeface="微软雅黑 Light" panose="020B0502040204020203" charset="-122"/>
              <a:ea typeface="微软雅黑 Light" panose="020B0502040204020203" charset="-122"/>
            </a:endParaRPr>
          </a:p>
        </p:txBody>
      </p:sp>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schemeClr val="bg1"/>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schemeClr val="bg1"/>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schemeClr val="bg1"/>
              </a:solidFill>
              <a:effectLst/>
              <a:uLnTx/>
              <a:uFillTx/>
              <a:latin typeface="Calibri" panose="020F0502020204030204"/>
              <a:ea typeface="宋体" panose="02010600030101010101" pitchFamily="2" charset="-122"/>
              <a:cs typeface="+mn-cs"/>
            </a:endParaRPr>
          </a:p>
        </p:txBody>
      </p:sp>
      <p:sp>
        <p:nvSpPr>
          <p:cNvPr id="16" name="弧形 15"/>
          <p:cNvSpPr/>
          <p:nvPr/>
        </p:nvSpPr>
        <p:spPr>
          <a:xfrm>
            <a:off x="1202814" y="1530965"/>
            <a:ext cx="1644968" cy="1644968"/>
          </a:xfrm>
          <a:prstGeom prst="arc">
            <a:avLst>
              <a:gd name="adj1" fmla="val 16200000"/>
              <a:gd name="adj2" fmla="val 10730368"/>
            </a:avLst>
          </a:prstGeom>
          <a:noFill/>
          <a:ln w="127000" cap="rnd" cmpd="sng" algn="ctr">
            <a:gradFill flip="none" rotWithShape="1">
              <a:gsLst>
                <a:gs pos="0">
                  <a:srgbClr val="961318"/>
                </a:gs>
                <a:gs pos="100000">
                  <a:srgbClr val="FF0000"/>
                </a:gs>
              </a:gsLst>
              <a:lin ang="10800000" scaled="1"/>
              <a:tileRect/>
            </a:gradFill>
            <a:prstDash val="solid"/>
            <a:round/>
          </a:ln>
          <a:effectLst/>
        </p:spPr>
        <p:txBody>
          <a:bodyPr rtlCol="0" anchor="ctr"/>
          <a:lstStyle/>
          <a:p>
            <a:pPr algn="ctr">
              <a:defRPr/>
            </a:pPr>
            <a:endParaRPr lang="zh-CN" altLang="en-US" kern="0">
              <a:solidFill>
                <a:prstClr val="black"/>
              </a:solidFill>
              <a:latin typeface="Arial" panose="020B0604020202020204"/>
              <a:ea typeface="微软雅黑 Light" panose="020B0502040204020203" charset="-122"/>
            </a:endParaRPr>
          </a:p>
        </p:txBody>
      </p:sp>
      <p:sp>
        <p:nvSpPr>
          <p:cNvPr id="17" name="椭圆 16"/>
          <p:cNvSpPr/>
          <p:nvPr/>
        </p:nvSpPr>
        <p:spPr>
          <a:xfrm>
            <a:off x="1202814" y="1530965"/>
            <a:ext cx="1644968" cy="1644968"/>
          </a:xfrm>
          <a:prstGeom prst="ellipse">
            <a:avLst/>
          </a:prstGeom>
          <a:solidFill>
            <a:srgbClr val="961318">
              <a:alpha val="10000"/>
            </a:srgbClr>
          </a:solidFill>
          <a:ln>
            <a:noFill/>
          </a:ln>
        </p:spPr>
        <p:txBody>
          <a:bodyPr rot="0" spcFirstLastPara="0" vertOverflow="overflow" horzOverflow="overflow" vert="horz" wrap="square" lIns="0" tIns="0" rIns="0" bIns="0" numCol="1" spcCol="0" rtlCol="0" fromWordArt="0" anchor="ctr" anchorCtr="0" forceAA="0" compatLnSpc="1">
            <a:noAutofit/>
          </a:bodyPr>
          <a:lstStyle/>
          <a:p>
            <a:pPr>
              <a:lnSpc>
                <a:spcPct val="130000"/>
              </a:lnSpc>
            </a:pPr>
            <a:endParaRPr lang="zh-CN" altLang="en-US" kern="0" dirty="0">
              <a:solidFill>
                <a:srgbClr val="555555"/>
              </a:solidFill>
              <a:latin typeface="微软雅黑 Light" panose="020B0502040204020203" charset="-122"/>
              <a:ea typeface="微软雅黑 Light" panose="020B0502040204020203" charset="-122"/>
            </a:endParaRPr>
          </a:p>
        </p:txBody>
      </p:sp>
      <p:sp>
        <p:nvSpPr>
          <p:cNvPr id="18" name="文本框 17"/>
          <p:cNvSpPr txBox="1"/>
          <p:nvPr/>
        </p:nvSpPr>
        <p:spPr>
          <a:xfrm>
            <a:off x="1296249" y="1937950"/>
            <a:ext cx="1458098" cy="830997"/>
          </a:xfrm>
          <a:prstGeom prst="rect">
            <a:avLst/>
          </a:prstGeom>
          <a:noFill/>
        </p:spPr>
        <p:txBody>
          <a:bodyPr wrap="square" rtlCol="0">
            <a:spAutoFit/>
          </a:bodyPr>
          <a:lstStyle/>
          <a:p>
            <a:pPr algn="ctr"/>
            <a:r>
              <a:rPr lang="en-US" altLang="zh-CN" sz="4800" dirty="0">
                <a:solidFill>
                  <a:srgbClr val="961318"/>
                </a:solidFill>
                <a:latin typeface="Impact" panose="020B0806030902050204"/>
                <a:ea typeface="微软雅黑 Light" panose="020B0502040204020203" charset="-122"/>
              </a:rPr>
              <a:t>75%</a:t>
            </a:r>
            <a:endParaRPr lang="zh-CN" altLang="en-US" sz="4800" dirty="0">
              <a:solidFill>
                <a:srgbClr val="961318"/>
              </a:solidFill>
              <a:latin typeface="Impact" panose="020B0806030902050204"/>
              <a:ea typeface="微软雅黑 Light" panose="020B0502040204020203" charset="-122"/>
            </a:endParaRPr>
          </a:p>
        </p:txBody>
      </p:sp>
      <p:sp>
        <p:nvSpPr>
          <p:cNvPr id="19" name="弧形 18"/>
          <p:cNvSpPr/>
          <p:nvPr/>
        </p:nvSpPr>
        <p:spPr>
          <a:xfrm>
            <a:off x="3894220" y="1530965"/>
            <a:ext cx="1644968" cy="1644968"/>
          </a:xfrm>
          <a:prstGeom prst="arc">
            <a:avLst>
              <a:gd name="adj1" fmla="val 16200000"/>
              <a:gd name="adj2" fmla="val 5487764"/>
            </a:avLst>
          </a:prstGeom>
          <a:noFill/>
          <a:ln w="127000" cap="rnd" cmpd="sng" algn="ctr">
            <a:gradFill flip="none" rotWithShape="1">
              <a:gsLst>
                <a:gs pos="0">
                  <a:srgbClr val="961318"/>
                </a:gs>
                <a:gs pos="100000">
                  <a:srgbClr val="C00000"/>
                </a:gs>
              </a:gsLst>
              <a:lin ang="10800000" scaled="1"/>
              <a:tileRect/>
            </a:gradFill>
            <a:prstDash val="solid"/>
            <a:round/>
          </a:ln>
          <a:effectLst/>
        </p:spPr>
        <p:txBody>
          <a:bodyPr rtlCol="0" anchor="ctr"/>
          <a:lstStyle/>
          <a:p>
            <a:pPr algn="ctr">
              <a:defRPr/>
            </a:pPr>
            <a:endParaRPr lang="zh-CN" altLang="en-US" kern="0">
              <a:solidFill>
                <a:prstClr val="black"/>
              </a:solidFill>
              <a:latin typeface="Arial" panose="020B0604020202020204"/>
              <a:ea typeface="微软雅黑 Light" panose="020B0502040204020203" charset="-122"/>
            </a:endParaRPr>
          </a:p>
        </p:txBody>
      </p:sp>
      <p:sp>
        <p:nvSpPr>
          <p:cNvPr id="20" name="椭圆 19"/>
          <p:cNvSpPr/>
          <p:nvPr/>
        </p:nvSpPr>
        <p:spPr>
          <a:xfrm>
            <a:off x="3894220" y="1530965"/>
            <a:ext cx="1644968" cy="1644968"/>
          </a:xfrm>
          <a:prstGeom prst="ellipse">
            <a:avLst/>
          </a:prstGeom>
          <a:solidFill>
            <a:srgbClr val="961318">
              <a:alpha val="10000"/>
            </a:srgbClr>
          </a:solidFill>
          <a:ln>
            <a:noFill/>
          </a:ln>
        </p:spPr>
        <p:txBody>
          <a:bodyPr rot="0" spcFirstLastPara="0" vertOverflow="overflow" horzOverflow="overflow" vert="horz" wrap="square" lIns="0" tIns="0" rIns="0" bIns="0" numCol="1" spcCol="0" rtlCol="0" fromWordArt="0" anchor="ctr" anchorCtr="0" forceAA="0" compatLnSpc="1">
            <a:noAutofit/>
          </a:bodyPr>
          <a:lstStyle/>
          <a:p>
            <a:pPr>
              <a:lnSpc>
                <a:spcPct val="130000"/>
              </a:lnSpc>
              <a:defRPr/>
            </a:pPr>
            <a:endParaRPr lang="zh-CN" altLang="en-US" kern="0" dirty="0">
              <a:solidFill>
                <a:srgbClr val="555555"/>
              </a:solidFill>
              <a:latin typeface="微软雅黑 Light" panose="020B0502040204020203" charset="-122"/>
              <a:ea typeface="微软雅黑 Light" panose="020B0502040204020203" charset="-122"/>
            </a:endParaRPr>
          </a:p>
        </p:txBody>
      </p:sp>
      <p:sp>
        <p:nvSpPr>
          <p:cNvPr id="21" name="文本框 20"/>
          <p:cNvSpPr txBox="1"/>
          <p:nvPr/>
        </p:nvSpPr>
        <p:spPr>
          <a:xfrm>
            <a:off x="3987655" y="1937950"/>
            <a:ext cx="1458098" cy="830997"/>
          </a:xfrm>
          <a:prstGeom prst="rect">
            <a:avLst/>
          </a:prstGeom>
          <a:noFill/>
        </p:spPr>
        <p:txBody>
          <a:bodyPr wrap="square" rtlCol="0">
            <a:spAutoFit/>
          </a:bodyPr>
          <a:lstStyle/>
          <a:p>
            <a:pPr algn="ctr"/>
            <a:r>
              <a:rPr lang="en-US" altLang="zh-CN" sz="4800" dirty="0">
                <a:solidFill>
                  <a:srgbClr val="961318"/>
                </a:solidFill>
                <a:latin typeface="Impact" panose="020B0806030902050204"/>
                <a:ea typeface="微软雅黑 Light" panose="020B0502040204020203" charset="-122"/>
              </a:rPr>
              <a:t>50%</a:t>
            </a:r>
            <a:endParaRPr lang="zh-CN" altLang="en-US" sz="4800" dirty="0">
              <a:solidFill>
                <a:srgbClr val="961318"/>
              </a:solidFill>
              <a:latin typeface="Impact" panose="020B0806030902050204"/>
              <a:ea typeface="微软雅黑 Light" panose="020B0502040204020203" charset="-122"/>
            </a:endParaRPr>
          </a:p>
        </p:txBody>
      </p:sp>
      <p:sp>
        <p:nvSpPr>
          <p:cNvPr id="22" name="弧形 21"/>
          <p:cNvSpPr/>
          <p:nvPr/>
        </p:nvSpPr>
        <p:spPr>
          <a:xfrm>
            <a:off x="6585626" y="1530965"/>
            <a:ext cx="1644968" cy="1644968"/>
          </a:xfrm>
          <a:prstGeom prst="arc">
            <a:avLst>
              <a:gd name="adj1" fmla="val 16200000"/>
              <a:gd name="adj2" fmla="val 14920468"/>
            </a:avLst>
          </a:prstGeom>
          <a:noFill/>
          <a:ln w="127000" cap="rnd" cmpd="sng" algn="ctr">
            <a:gradFill flip="none" rotWithShape="1">
              <a:gsLst>
                <a:gs pos="0">
                  <a:srgbClr val="961318"/>
                </a:gs>
                <a:gs pos="100000">
                  <a:srgbClr val="C00000"/>
                </a:gs>
              </a:gsLst>
              <a:lin ang="10800000" scaled="1"/>
              <a:tileRect/>
            </a:gradFill>
            <a:prstDash val="solid"/>
            <a:round/>
          </a:ln>
          <a:effectLst/>
        </p:spPr>
        <p:txBody>
          <a:bodyPr rtlCol="0" anchor="ctr"/>
          <a:lstStyle/>
          <a:p>
            <a:pPr algn="ctr">
              <a:defRPr/>
            </a:pPr>
            <a:endParaRPr lang="zh-CN" altLang="en-US" kern="0">
              <a:solidFill>
                <a:prstClr val="black"/>
              </a:solidFill>
              <a:latin typeface="Arial" panose="020B0604020202020204"/>
              <a:ea typeface="微软雅黑 Light" panose="020B0502040204020203" charset="-122"/>
            </a:endParaRPr>
          </a:p>
        </p:txBody>
      </p:sp>
      <p:sp>
        <p:nvSpPr>
          <p:cNvPr id="23" name="椭圆 22"/>
          <p:cNvSpPr/>
          <p:nvPr/>
        </p:nvSpPr>
        <p:spPr>
          <a:xfrm>
            <a:off x="6585626" y="1530965"/>
            <a:ext cx="1644968" cy="1644968"/>
          </a:xfrm>
          <a:prstGeom prst="ellipse">
            <a:avLst/>
          </a:prstGeom>
          <a:solidFill>
            <a:srgbClr val="961318">
              <a:alpha val="10000"/>
            </a:srgbClr>
          </a:solidFill>
          <a:ln>
            <a:noFill/>
          </a:ln>
        </p:spPr>
        <p:txBody>
          <a:bodyPr rot="0" spcFirstLastPara="0" vertOverflow="overflow" horzOverflow="overflow" vert="horz" wrap="square" lIns="0" tIns="0" rIns="0" bIns="0" numCol="1" spcCol="0" rtlCol="0" fromWordArt="0" anchor="ctr" anchorCtr="0" forceAA="0" compatLnSpc="1">
            <a:noAutofit/>
          </a:bodyPr>
          <a:lstStyle/>
          <a:p>
            <a:pPr>
              <a:lnSpc>
                <a:spcPct val="130000"/>
              </a:lnSpc>
              <a:defRPr/>
            </a:pPr>
            <a:endParaRPr lang="zh-CN" altLang="en-US" kern="0" dirty="0">
              <a:solidFill>
                <a:srgbClr val="555555"/>
              </a:solidFill>
              <a:latin typeface="微软雅黑 Light" panose="020B0502040204020203" charset="-122"/>
              <a:ea typeface="微软雅黑 Light" panose="020B0502040204020203" charset="-122"/>
            </a:endParaRPr>
          </a:p>
        </p:txBody>
      </p:sp>
      <p:sp>
        <p:nvSpPr>
          <p:cNvPr id="24" name="文本框 23"/>
          <p:cNvSpPr txBox="1"/>
          <p:nvPr/>
        </p:nvSpPr>
        <p:spPr>
          <a:xfrm>
            <a:off x="6679061" y="1937950"/>
            <a:ext cx="1458098" cy="830997"/>
          </a:xfrm>
          <a:prstGeom prst="rect">
            <a:avLst/>
          </a:prstGeom>
          <a:noFill/>
        </p:spPr>
        <p:txBody>
          <a:bodyPr wrap="square" rtlCol="0">
            <a:spAutoFit/>
          </a:bodyPr>
          <a:lstStyle/>
          <a:p>
            <a:pPr algn="ctr"/>
            <a:r>
              <a:rPr lang="en-US" altLang="zh-CN" sz="4800" dirty="0">
                <a:solidFill>
                  <a:srgbClr val="961318"/>
                </a:solidFill>
                <a:latin typeface="Impact" panose="020B0806030902050204"/>
                <a:ea typeface="微软雅黑 Light" panose="020B0502040204020203" charset="-122"/>
              </a:rPr>
              <a:t>95%</a:t>
            </a:r>
            <a:endParaRPr lang="zh-CN" altLang="en-US" sz="4800" dirty="0">
              <a:solidFill>
                <a:srgbClr val="961318"/>
              </a:solidFill>
              <a:latin typeface="Impact" panose="020B0806030902050204"/>
              <a:ea typeface="微软雅黑 Light" panose="020B0502040204020203" charset="-122"/>
            </a:endParaRPr>
          </a:p>
        </p:txBody>
      </p:sp>
      <p:sp>
        <p:nvSpPr>
          <p:cNvPr id="25" name="弧形 24"/>
          <p:cNvSpPr/>
          <p:nvPr/>
        </p:nvSpPr>
        <p:spPr>
          <a:xfrm>
            <a:off x="9277032" y="1530965"/>
            <a:ext cx="1644968" cy="1644968"/>
          </a:xfrm>
          <a:prstGeom prst="arc">
            <a:avLst>
              <a:gd name="adj1" fmla="val 16200000"/>
              <a:gd name="adj2" fmla="val 2412535"/>
            </a:avLst>
          </a:prstGeom>
          <a:noFill/>
          <a:ln w="127000" cap="rnd" cmpd="sng" algn="ctr">
            <a:gradFill flip="none" rotWithShape="1">
              <a:gsLst>
                <a:gs pos="0">
                  <a:srgbClr val="961318"/>
                </a:gs>
                <a:gs pos="100000">
                  <a:srgbClr val="C00000"/>
                </a:gs>
              </a:gsLst>
              <a:lin ang="10800000" scaled="1"/>
              <a:tileRect/>
            </a:gradFill>
            <a:prstDash val="solid"/>
            <a:round/>
          </a:ln>
          <a:effectLst/>
        </p:spPr>
        <p:txBody>
          <a:bodyPr rtlCol="0" anchor="ctr"/>
          <a:lstStyle/>
          <a:p>
            <a:pPr algn="ctr">
              <a:defRPr/>
            </a:pPr>
            <a:endParaRPr lang="zh-CN" altLang="en-US" kern="0">
              <a:solidFill>
                <a:prstClr val="black"/>
              </a:solidFill>
              <a:latin typeface="Arial" panose="020B0604020202020204"/>
              <a:ea typeface="微软雅黑 Light" panose="020B0502040204020203" charset="-122"/>
            </a:endParaRPr>
          </a:p>
        </p:txBody>
      </p:sp>
      <p:sp>
        <p:nvSpPr>
          <p:cNvPr id="26" name="椭圆 25"/>
          <p:cNvSpPr/>
          <p:nvPr/>
        </p:nvSpPr>
        <p:spPr>
          <a:xfrm>
            <a:off x="9277032" y="1530965"/>
            <a:ext cx="1644968" cy="1644968"/>
          </a:xfrm>
          <a:prstGeom prst="ellipse">
            <a:avLst/>
          </a:prstGeom>
          <a:solidFill>
            <a:srgbClr val="961318">
              <a:alpha val="10000"/>
            </a:srgbClr>
          </a:solidFill>
          <a:ln>
            <a:noFill/>
          </a:ln>
        </p:spPr>
        <p:txBody>
          <a:bodyPr rot="0" spcFirstLastPara="0" vertOverflow="overflow" horzOverflow="overflow" vert="horz" wrap="square" lIns="0" tIns="0" rIns="0" bIns="0" numCol="1" spcCol="0" rtlCol="0" fromWordArt="0" anchor="ctr" anchorCtr="0" forceAA="0" compatLnSpc="1">
            <a:noAutofit/>
          </a:bodyPr>
          <a:lstStyle/>
          <a:p>
            <a:pPr>
              <a:lnSpc>
                <a:spcPct val="130000"/>
              </a:lnSpc>
              <a:defRPr/>
            </a:pPr>
            <a:endParaRPr lang="zh-CN" altLang="en-US" kern="0" dirty="0">
              <a:solidFill>
                <a:srgbClr val="555555"/>
              </a:solidFill>
              <a:latin typeface="微软雅黑 Light" panose="020B0502040204020203" charset="-122"/>
              <a:ea typeface="微软雅黑 Light" panose="020B0502040204020203" charset="-122"/>
            </a:endParaRPr>
          </a:p>
        </p:txBody>
      </p:sp>
      <p:sp>
        <p:nvSpPr>
          <p:cNvPr id="27" name="文本框 26"/>
          <p:cNvSpPr txBox="1"/>
          <p:nvPr/>
        </p:nvSpPr>
        <p:spPr>
          <a:xfrm>
            <a:off x="9370467" y="1937950"/>
            <a:ext cx="1458098" cy="830997"/>
          </a:xfrm>
          <a:prstGeom prst="rect">
            <a:avLst/>
          </a:prstGeom>
          <a:noFill/>
        </p:spPr>
        <p:txBody>
          <a:bodyPr wrap="square" rtlCol="0">
            <a:spAutoFit/>
          </a:bodyPr>
          <a:lstStyle/>
          <a:p>
            <a:pPr algn="ctr"/>
            <a:r>
              <a:rPr lang="en-US" altLang="zh-CN" sz="4800" dirty="0">
                <a:solidFill>
                  <a:srgbClr val="961318"/>
                </a:solidFill>
                <a:latin typeface="Impact" panose="020B0806030902050204"/>
                <a:ea typeface="微软雅黑 Light" panose="020B0502040204020203" charset="-122"/>
              </a:rPr>
              <a:t>35%</a:t>
            </a:r>
            <a:endParaRPr lang="zh-CN" altLang="en-US" sz="4800" dirty="0">
              <a:solidFill>
                <a:srgbClr val="961318"/>
              </a:solidFill>
              <a:latin typeface="Impact" panose="020B0806030902050204"/>
              <a:ea typeface="微软雅黑 Light" panose="020B0502040204020203" charset="-122"/>
            </a:endParaRPr>
          </a:p>
        </p:txBody>
      </p:sp>
      <p:sp>
        <p:nvSpPr>
          <p:cNvPr id="28" name="矩形 27"/>
          <p:cNvSpPr/>
          <p:nvPr/>
        </p:nvSpPr>
        <p:spPr>
          <a:xfrm>
            <a:off x="1296250" y="4716296"/>
            <a:ext cx="9625750" cy="1317220"/>
          </a:xfrm>
          <a:prstGeom prst="rect">
            <a:avLst/>
          </a:prstGeom>
        </p:spPr>
        <p:txBody>
          <a:bodyPr wrap="square" lIns="0" tIns="0" rIns="0" bIns="0">
            <a:spAutoFit/>
          </a:bodyPr>
          <a:lstStyle/>
          <a:p>
            <a:pPr algn="just">
              <a:lnSpc>
                <a:spcPct val="130000"/>
              </a:lnSpc>
              <a:spcAft>
                <a:spcPts val="1200"/>
              </a:spcAft>
            </a:pPr>
            <a:r>
              <a:rPr lang="zh-CN" altLang="en-US" sz="2000" spc="300" dirty="0">
                <a:solidFill>
                  <a:prstClr val="white"/>
                </a:solidFill>
                <a:latin typeface="微软雅黑 Light" panose="020B0502040204020203" charset="-122"/>
                <a:ea typeface="微软雅黑 Light" panose="020B0502040204020203" charset="-122"/>
              </a:rPr>
              <a:t>在这里，你可以对以上项目进度做一个整体的分析和总结。</a:t>
            </a:r>
            <a:endParaRPr lang="en-US" altLang="zh-CN" sz="2000" spc="300" dirty="0">
              <a:solidFill>
                <a:prstClr val="white"/>
              </a:solidFill>
              <a:latin typeface="微软雅黑 Light" panose="020B0502040204020203" charset="-122"/>
              <a:ea typeface="微软雅黑 Light" panose="020B0502040204020203" charset="-122"/>
            </a:endParaRPr>
          </a:p>
          <a:p>
            <a:pPr algn="just">
              <a:lnSpc>
                <a:spcPct val="130000"/>
              </a:lnSpc>
              <a:spcAft>
                <a:spcPts val="1200"/>
              </a:spcAft>
            </a:pPr>
            <a:r>
              <a:rPr lang="zh-CN" altLang="en-US" sz="2000" spc="300" dirty="0">
                <a:solidFill>
                  <a:prstClr val="white"/>
                </a:solidFill>
                <a:latin typeface="微软雅黑 Light" panose="020B0502040204020203" charset="-122"/>
                <a:ea typeface="微软雅黑 Light" panose="020B0502040204020203" charset="-122"/>
              </a:rPr>
              <a:t>如需调整进度数字，可直接选中上面那条进度弧线，拖动橙色的控点到大致位置即可。</a:t>
            </a:r>
            <a:endParaRPr lang="zh-CN" altLang="en-US" sz="2000" spc="300" dirty="0">
              <a:solidFill>
                <a:prstClr val="white"/>
              </a:solidFill>
              <a:latin typeface="微软雅黑 Light" panose="020B0502040204020203" charset="-122"/>
              <a:ea typeface="微软雅黑 Light" panose="020B0502040204020203" charset="-122"/>
            </a:endParaRPr>
          </a:p>
        </p:txBody>
      </p:sp>
      <p:sp>
        <p:nvSpPr>
          <p:cNvPr id="29" name="文本框 28"/>
          <p:cNvSpPr txBox="1"/>
          <p:nvPr/>
        </p:nvSpPr>
        <p:spPr>
          <a:xfrm>
            <a:off x="1238153" y="3459986"/>
            <a:ext cx="1574290" cy="369332"/>
          </a:xfrm>
          <a:prstGeom prst="rect">
            <a:avLst/>
          </a:prstGeom>
          <a:noFill/>
        </p:spPr>
        <p:txBody>
          <a:bodyPr wrap="square" lIns="0" tIns="0" rIns="0" bIns="0" rtlCol="0">
            <a:spAutoFit/>
          </a:bodyPr>
          <a:lstStyle/>
          <a:p>
            <a:pPr algn="ctr"/>
            <a:r>
              <a:rPr lang="zh-CN" altLang="en-US" sz="2400" b="1" spc="100" dirty="0">
                <a:solidFill>
                  <a:srgbClr val="961318"/>
                </a:solidFill>
                <a:latin typeface="微软雅黑" panose="020B0503020204020204" charset="-122"/>
                <a:ea typeface="微软雅黑" panose="020B0503020204020204" charset="-122"/>
              </a:rPr>
              <a:t>项目名称</a:t>
            </a:r>
            <a:endParaRPr lang="zh-CN" altLang="en-US" sz="2400" b="1" spc="100" dirty="0">
              <a:solidFill>
                <a:srgbClr val="961318"/>
              </a:solidFill>
              <a:latin typeface="微软雅黑" panose="020B0503020204020204" charset="-122"/>
              <a:ea typeface="微软雅黑" panose="020B0503020204020204" charset="-122"/>
            </a:endParaRPr>
          </a:p>
        </p:txBody>
      </p:sp>
      <p:sp>
        <p:nvSpPr>
          <p:cNvPr id="30" name="文本框 29"/>
          <p:cNvSpPr txBox="1"/>
          <p:nvPr/>
        </p:nvSpPr>
        <p:spPr>
          <a:xfrm>
            <a:off x="3929559" y="3459986"/>
            <a:ext cx="1574290" cy="369332"/>
          </a:xfrm>
          <a:prstGeom prst="rect">
            <a:avLst/>
          </a:prstGeom>
          <a:noFill/>
        </p:spPr>
        <p:txBody>
          <a:bodyPr wrap="square" lIns="0" tIns="0" rIns="0" bIns="0" rtlCol="0">
            <a:spAutoFit/>
          </a:bodyPr>
          <a:lstStyle/>
          <a:p>
            <a:pPr algn="ctr"/>
            <a:r>
              <a:rPr lang="zh-CN" altLang="en-US" sz="2400" b="1" spc="100" dirty="0">
                <a:solidFill>
                  <a:srgbClr val="961318"/>
                </a:solidFill>
                <a:latin typeface="微软雅黑" panose="020B0503020204020204" charset="-122"/>
                <a:ea typeface="微软雅黑" panose="020B0503020204020204" charset="-122"/>
              </a:rPr>
              <a:t>项目名称</a:t>
            </a:r>
            <a:endParaRPr lang="zh-CN" altLang="en-US" sz="2400" b="1" spc="100" dirty="0">
              <a:solidFill>
                <a:srgbClr val="961318"/>
              </a:solidFill>
              <a:latin typeface="微软雅黑" panose="020B0503020204020204" charset="-122"/>
              <a:ea typeface="微软雅黑" panose="020B0503020204020204" charset="-122"/>
            </a:endParaRPr>
          </a:p>
        </p:txBody>
      </p:sp>
      <p:sp>
        <p:nvSpPr>
          <p:cNvPr id="31" name="文本框 30"/>
          <p:cNvSpPr txBox="1"/>
          <p:nvPr/>
        </p:nvSpPr>
        <p:spPr>
          <a:xfrm>
            <a:off x="6620965" y="3459986"/>
            <a:ext cx="1574290" cy="369332"/>
          </a:xfrm>
          <a:prstGeom prst="rect">
            <a:avLst/>
          </a:prstGeom>
          <a:noFill/>
        </p:spPr>
        <p:txBody>
          <a:bodyPr wrap="square" lIns="0" tIns="0" rIns="0" bIns="0" rtlCol="0">
            <a:spAutoFit/>
          </a:bodyPr>
          <a:lstStyle/>
          <a:p>
            <a:pPr algn="ctr"/>
            <a:r>
              <a:rPr lang="zh-CN" altLang="en-US" sz="2400" b="1" spc="100" dirty="0">
                <a:solidFill>
                  <a:srgbClr val="961318"/>
                </a:solidFill>
                <a:latin typeface="微软雅黑" panose="020B0503020204020204" charset="-122"/>
                <a:ea typeface="微软雅黑" panose="020B0503020204020204" charset="-122"/>
              </a:rPr>
              <a:t>项目名称</a:t>
            </a:r>
            <a:endParaRPr lang="zh-CN" altLang="en-US" sz="2400" b="1" spc="100" dirty="0">
              <a:solidFill>
                <a:srgbClr val="961318"/>
              </a:solidFill>
              <a:latin typeface="微软雅黑" panose="020B0503020204020204" charset="-122"/>
              <a:ea typeface="微软雅黑" panose="020B0503020204020204" charset="-122"/>
            </a:endParaRPr>
          </a:p>
        </p:txBody>
      </p:sp>
      <p:sp>
        <p:nvSpPr>
          <p:cNvPr id="32" name="文本框 31"/>
          <p:cNvSpPr txBox="1"/>
          <p:nvPr/>
        </p:nvSpPr>
        <p:spPr>
          <a:xfrm>
            <a:off x="9312371" y="3459986"/>
            <a:ext cx="1574290" cy="369332"/>
          </a:xfrm>
          <a:prstGeom prst="rect">
            <a:avLst/>
          </a:prstGeom>
          <a:noFill/>
        </p:spPr>
        <p:txBody>
          <a:bodyPr wrap="square" lIns="0" tIns="0" rIns="0" bIns="0" rtlCol="0">
            <a:spAutoFit/>
          </a:bodyPr>
          <a:lstStyle/>
          <a:p>
            <a:pPr algn="ctr"/>
            <a:r>
              <a:rPr lang="zh-CN" altLang="en-US" sz="2400" b="1" spc="100" dirty="0">
                <a:solidFill>
                  <a:srgbClr val="961318"/>
                </a:solidFill>
                <a:latin typeface="微软雅黑" panose="020B0503020204020204" charset="-122"/>
                <a:ea typeface="微软雅黑" panose="020B0503020204020204" charset="-122"/>
              </a:rPr>
              <a:t>项目名称</a:t>
            </a:r>
            <a:endParaRPr lang="zh-CN" altLang="en-US" sz="2400" b="1" spc="100" dirty="0">
              <a:solidFill>
                <a:srgbClr val="961318"/>
              </a:solidFill>
              <a:latin typeface="微软雅黑" panose="020B0503020204020204" charset="-122"/>
              <a:ea typeface="微软雅黑" panose="020B0503020204020204" charset="-122"/>
            </a:endParaRPr>
          </a:p>
        </p:txBody>
      </p:sp>
      <p:sp>
        <p:nvSpPr>
          <p:cNvPr id="9" name="文本框 8"/>
          <p:cNvSpPr txBox="1"/>
          <p:nvPr/>
        </p:nvSpPr>
        <p:spPr>
          <a:xfrm>
            <a:off x="335361" y="6452604"/>
            <a:ext cx="2338265" cy="369332"/>
          </a:xfrm>
          <a:prstGeom prst="rect">
            <a:avLst/>
          </a:prstGeom>
          <a:noFill/>
        </p:spPr>
        <p:txBody>
          <a:bodyPr wrap="square" rtlCol="0">
            <a:spAutoFit/>
          </a:bodyPr>
          <a:lstStyle/>
          <a:p>
            <a:r>
              <a:rPr lang="zh-CN" altLang="en-US" dirty="0">
                <a:solidFill>
                  <a:schemeClr val="bg1"/>
                </a:solidFill>
                <a:latin typeface="华文行楷" panose="02010800040101010101" pitchFamily="2" charset="-122"/>
                <a:ea typeface="华文行楷" panose="02010800040101010101" pitchFamily="2" charset="-122"/>
              </a:rPr>
              <a:t>团结 勤奋 求是 创新</a:t>
            </a:r>
            <a:endParaRPr lang="zh-CN" altLang="en-US" dirty="0">
              <a:solidFill>
                <a:schemeClr val="bg1"/>
              </a:solidFill>
              <a:latin typeface="华文行楷" panose="02010800040101010101" pitchFamily="2" charset="-122"/>
              <a:ea typeface="华文行楷" panose="02010800040101010101" pitchFamily="2" charset="-122"/>
            </a:endParaRPr>
          </a:p>
        </p:txBody>
      </p:sp>
      <p:pic>
        <p:nvPicPr>
          <p:cNvPr id="10" name="图片 9"/>
          <p:cNvPicPr>
            <a:picLocks noChangeAspect="1"/>
          </p:cNvPicPr>
          <p:nvPr/>
        </p:nvPicPr>
        <p:blipFill>
          <a:blip r:embed="rId1">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pic>
        <p:nvPicPr>
          <p:cNvPr id="15" name="图片占位符 16"/>
          <p:cNvPicPr>
            <a:picLocks noChangeAspect="1"/>
          </p:cNvPicPr>
          <p:nvPr/>
        </p:nvPicPr>
        <p:blipFill rotWithShape="1">
          <a:blip r:embed="rId1">
            <a:extLst>
              <a:ext uri="{28A0092B-C50C-407E-A947-70E740481C1C}">
                <a14:useLocalDpi xmlns:a14="http://schemas.microsoft.com/office/drawing/2010/main" val="0"/>
              </a:ext>
            </a:extLst>
          </a:blip>
          <a:srcRect l="9051" r="13758" b="4707"/>
          <a:stretch>
            <a:fillRect/>
          </a:stretch>
        </p:blipFill>
        <p:spPr>
          <a:xfrm>
            <a:off x="0" y="1387050"/>
            <a:ext cx="2848602" cy="4737723"/>
          </a:xfrm>
          <a:prstGeom prst="rect">
            <a:avLst/>
          </a:prstGeom>
          <a:solidFill>
            <a:srgbClr val="00447C">
              <a:lumMod val="20000"/>
              <a:lumOff val="80000"/>
            </a:srgbClr>
          </a:solidFill>
        </p:spPr>
      </p:pic>
      <p:pic>
        <p:nvPicPr>
          <p:cNvPr id="16" name="图片占位符 18"/>
          <p:cNvPicPr>
            <a:picLocks noChangeAspect="1"/>
          </p:cNvPicPr>
          <p:nvPr/>
        </p:nvPicPr>
        <p:blipFill>
          <a:blip r:embed="rId2">
            <a:extLst>
              <a:ext uri="{28A0092B-C50C-407E-A947-70E740481C1C}">
                <a14:useLocalDpi xmlns:a14="http://schemas.microsoft.com/office/drawing/2010/main" val="0"/>
              </a:ext>
            </a:extLst>
          </a:blip>
          <a:srcRect l="9520" r="9520"/>
          <a:stretch>
            <a:fillRect/>
          </a:stretch>
        </p:blipFill>
        <p:spPr>
          <a:xfrm>
            <a:off x="9340595" y="1387050"/>
            <a:ext cx="2851405" cy="4696037"/>
          </a:xfrm>
          <a:prstGeom prst="rect">
            <a:avLst/>
          </a:prstGeom>
          <a:solidFill>
            <a:srgbClr val="00447C">
              <a:lumMod val="20000"/>
              <a:lumOff val="80000"/>
            </a:srgbClr>
          </a:solidFill>
        </p:spPr>
      </p:pic>
      <p:grpSp>
        <p:nvGrpSpPr>
          <p:cNvPr id="17" name="îṡḻîḍé"/>
          <p:cNvGrpSpPr/>
          <p:nvPr/>
        </p:nvGrpSpPr>
        <p:grpSpPr>
          <a:xfrm>
            <a:off x="2368872" y="2712315"/>
            <a:ext cx="612240" cy="612240"/>
            <a:chOff x="2276275" y="2639253"/>
            <a:chExt cx="612240" cy="612240"/>
          </a:xfrm>
        </p:grpSpPr>
        <p:sp>
          <p:nvSpPr>
            <p:cNvPr id="18" name="ïṣḷîḋè"/>
            <p:cNvSpPr/>
            <p:nvPr/>
          </p:nvSpPr>
          <p:spPr>
            <a:xfrm>
              <a:off x="2276275" y="2639253"/>
              <a:ext cx="612240" cy="612240"/>
            </a:xfrm>
            <a:prstGeom prst="ellipse">
              <a:avLst/>
            </a:prstGeom>
            <a:solidFill>
              <a:srgbClr val="961318"/>
            </a:solidFill>
            <a:ln w="6350" cap="flat" cmpd="sng" algn="ctr">
              <a:no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defRPr/>
              </a:pPr>
              <a:endParaRPr dirty="0">
                <a:solidFill>
                  <a:srgbClr val="FFFFFF"/>
                </a:solidFill>
                <a:latin typeface="Arial" panose="020B0604020202020204"/>
                <a:sym typeface="+mn-lt"/>
              </a:endParaRPr>
            </a:p>
          </p:txBody>
        </p:sp>
        <p:sp>
          <p:nvSpPr>
            <p:cNvPr id="19" name="îš1íḓe"/>
            <p:cNvSpPr/>
            <p:nvPr/>
          </p:nvSpPr>
          <p:spPr bwMode="auto">
            <a:xfrm>
              <a:off x="2408783" y="2778355"/>
              <a:ext cx="347224" cy="334037"/>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rgbClr val="FFFFFF"/>
            </a:solidFill>
            <a:ln>
              <a:noFill/>
            </a:ln>
          </p:spPr>
          <p:txBody>
            <a:bodyPr/>
            <a:lstStyle/>
            <a:p>
              <a:pPr defTabSz="457200">
                <a:defRPr/>
              </a:pPr>
              <a:endParaRPr lang="zh-CN" altLang="en-US" kern="0">
                <a:solidFill>
                  <a:srgbClr val="000000"/>
                </a:solidFill>
                <a:latin typeface="Arial" panose="020B0604020202020204"/>
                <a:ea typeface="宋体" panose="02010600030101010101" pitchFamily="2" charset="-122"/>
                <a:cs typeface="+mn-ea"/>
                <a:sym typeface="+mn-lt"/>
              </a:endParaRPr>
            </a:p>
          </p:txBody>
        </p:sp>
      </p:grpSp>
      <p:grpSp>
        <p:nvGrpSpPr>
          <p:cNvPr id="20" name="iṥḻiḑè"/>
          <p:cNvGrpSpPr/>
          <p:nvPr/>
        </p:nvGrpSpPr>
        <p:grpSpPr>
          <a:xfrm>
            <a:off x="2368872" y="5362844"/>
            <a:ext cx="612240" cy="612240"/>
            <a:chOff x="2276275" y="5320327"/>
            <a:chExt cx="612240" cy="612240"/>
          </a:xfrm>
        </p:grpSpPr>
        <p:sp>
          <p:nvSpPr>
            <p:cNvPr id="21" name="îṧļïḑe"/>
            <p:cNvSpPr/>
            <p:nvPr/>
          </p:nvSpPr>
          <p:spPr>
            <a:xfrm>
              <a:off x="2276275" y="5320327"/>
              <a:ext cx="612240" cy="612240"/>
            </a:xfrm>
            <a:prstGeom prst="ellipse">
              <a:avLst/>
            </a:prstGeom>
            <a:solidFill>
              <a:srgbClr val="961318"/>
            </a:solidFill>
            <a:ln w="6350" cap="flat" cmpd="sng" algn="ctr">
              <a:no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defRPr/>
              </a:pPr>
              <a:endParaRPr dirty="0">
                <a:solidFill>
                  <a:srgbClr val="FFFFFF"/>
                </a:solidFill>
                <a:latin typeface="Arial" panose="020B0604020202020204"/>
                <a:sym typeface="+mn-lt"/>
              </a:endParaRPr>
            </a:p>
          </p:txBody>
        </p:sp>
        <p:sp>
          <p:nvSpPr>
            <p:cNvPr id="22" name="îŝḻíďè"/>
            <p:cNvSpPr/>
            <p:nvPr/>
          </p:nvSpPr>
          <p:spPr bwMode="auto">
            <a:xfrm>
              <a:off x="2408786" y="5459483"/>
              <a:ext cx="347219" cy="333928"/>
            </a:xfrm>
            <a:custGeom>
              <a:avLst/>
              <a:gdLst>
                <a:gd name="connsiteX0" fmla="*/ 61288 w 609549"/>
                <a:gd name="connsiteY0" fmla="*/ 383285 h 586216"/>
                <a:gd name="connsiteX1" fmla="*/ 71162 w 609549"/>
                <a:gd name="connsiteY1" fmla="*/ 387101 h 586216"/>
                <a:gd name="connsiteX2" fmla="*/ 120018 w 609549"/>
                <a:gd name="connsiteY2" fmla="*/ 435892 h 586216"/>
                <a:gd name="connsiteX3" fmla="*/ 120018 w 609549"/>
                <a:gd name="connsiteY3" fmla="*/ 454200 h 586216"/>
                <a:gd name="connsiteX4" fmla="*/ 56639 w 609549"/>
                <a:gd name="connsiteY4" fmla="*/ 517543 h 586216"/>
                <a:gd name="connsiteX5" fmla="*/ 35592 w 609549"/>
                <a:gd name="connsiteY5" fmla="*/ 513644 h 586216"/>
                <a:gd name="connsiteX6" fmla="*/ 51877 w 609549"/>
                <a:gd name="connsiteY6" fmla="*/ 388099 h 586216"/>
                <a:gd name="connsiteX7" fmla="*/ 61288 w 609549"/>
                <a:gd name="connsiteY7" fmla="*/ 383285 h 586216"/>
                <a:gd name="connsiteX8" fmla="*/ 235245 w 609549"/>
                <a:gd name="connsiteY8" fmla="*/ 302810 h 586216"/>
                <a:gd name="connsiteX9" fmla="*/ 306042 w 609549"/>
                <a:gd name="connsiteY9" fmla="*/ 373466 h 586216"/>
                <a:gd name="connsiteX10" fmla="*/ 258717 w 609549"/>
                <a:gd name="connsiteY10" fmla="*/ 420680 h 586216"/>
                <a:gd name="connsiteX11" fmla="*/ 230246 w 609549"/>
                <a:gd name="connsiteY11" fmla="*/ 550152 h 586216"/>
                <a:gd name="connsiteX12" fmla="*/ 92223 w 609549"/>
                <a:gd name="connsiteY12" fmla="*/ 575305 h 586216"/>
                <a:gd name="connsiteX13" fmla="*/ 88748 w 609549"/>
                <a:gd name="connsiteY13" fmla="*/ 556143 h 586216"/>
                <a:gd name="connsiteX14" fmla="*/ 165115 w 609549"/>
                <a:gd name="connsiteY14" fmla="*/ 479877 h 586216"/>
                <a:gd name="connsiteX15" fmla="*/ 165115 w 609549"/>
                <a:gd name="connsiteY15" fmla="*/ 446308 h 586216"/>
                <a:gd name="connsiteX16" fmla="*/ 88700 w 609549"/>
                <a:gd name="connsiteY16" fmla="*/ 369995 h 586216"/>
                <a:gd name="connsiteX17" fmla="*/ 92128 w 609549"/>
                <a:gd name="connsiteY17" fmla="*/ 350976 h 586216"/>
                <a:gd name="connsiteX18" fmla="*/ 189111 w 609549"/>
                <a:gd name="connsiteY18" fmla="*/ 348884 h 586216"/>
                <a:gd name="connsiteX19" fmla="*/ 257958 w 609549"/>
                <a:gd name="connsiteY19" fmla="*/ 161679 h 586216"/>
                <a:gd name="connsiteX20" fmla="*/ 317251 w 609549"/>
                <a:gd name="connsiteY20" fmla="*/ 220879 h 586216"/>
                <a:gd name="connsiteX21" fmla="*/ 388070 w 609549"/>
                <a:gd name="connsiteY21" fmla="*/ 291586 h 586216"/>
                <a:gd name="connsiteX22" fmla="*/ 604906 w 609549"/>
                <a:gd name="connsiteY22" fmla="*/ 508130 h 586216"/>
                <a:gd name="connsiteX23" fmla="*/ 604906 w 609549"/>
                <a:gd name="connsiteY23" fmla="*/ 530526 h 586216"/>
                <a:gd name="connsiteX24" fmla="*/ 556567 w 609549"/>
                <a:gd name="connsiteY24" fmla="*/ 578789 h 586216"/>
                <a:gd name="connsiteX25" fmla="*/ 545327 w 609549"/>
                <a:gd name="connsiteY25" fmla="*/ 583449 h 586216"/>
                <a:gd name="connsiteX26" fmla="*/ 534135 w 609549"/>
                <a:gd name="connsiteY26" fmla="*/ 578789 h 586216"/>
                <a:gd name="connsiteX27" fmla="*/ 317251 w 609549"/>
                <a:gd name="connsiteY27" fmla="*/ 362293 h 586216"/>
                <a:gd name="connsiteX28" fmla="*/ 246481 w 609549"/>
                <a:gd name="connsiteY28" fmla="*/ 291586 h 586216"/>
                <a:gd name="connsiteX29" fmla="*/ 187140 w 609549"/>
                <a:gd name="connsiteY29" fmla="*/ 232339 h 586216"/>
                <a:gd name="connsiteX30" fmla="*/ 58606 w 609549"/>
                <a:gd name="connsiteY30" fmla="*/ 160814 h 586216"/>
                <a:gd name="connsiteX31" fmla="*/ 126401 w 609549"/>
                <a:gd name="connsiteY31" fmla="*/ 228498 h 586216"/>
                <a:gd name="connsiteX32" fmla="*/ 111975 w 609549"/>
                <a:gd name="connsiteY32" fmla="*/ 242899 h 586216"/>
                <a:gd name="connsiteX33" fmla="*/ 119307 w 609549"/>
                <a:gd name="connsiteY33" fmla="*/ 250219 h 586216"/>
                <a:gd name="connsiteX34" fmla="*/ 119307 w 609549"/>
                <a:gd name="connsiteY34" fmla="*/ 277692 h 586216"/>
                <a:gd name="connsiteX35" fmla="*/ 115641 w 609549"/>
                <a:gd name="connsiteY35" fmla="*/ 281352 h 586216"/>
                <a:gd name="connsiteX36" fmla="*/ 88123 w 609549"/>
                <a:gd name="connsiteY36" fmla="*/ 281352 h 586216"/>
                <a:gd name="connsiteX37" fmla="*/ 5712 w 609549"/>
                <a:gd name="connsiteY37" fmla="*/ 199029 h 586216"/>
                <a:gd name="connsiteX38" fmla="*/ 5712 w 609549"/>
                <a:gd name="connsiteY38" fmla="*/ 171604 h 586216"/>
                <a:gd name="connsiteX39" fmla="*/ 9378 w 609549"/>
                <a:gd name="connsiteY39" fmla="*/ 167944 h 586216"/>
                <a:gd name="connsiteX40" fmla="*/ 36849 w 609549"/>
                <a:gd name="connsiteY40" fmla="*/ 167944 h 586216"/>
                <a:gd name="connsiteX41" fmla="*/ 44180 w 609549"/>
                <a:gd name="connsiteY41" fmla="*/ 175264 h 586216"/>
                <a:gd name="connsiteX42" fmla="*/ 585775 w 609549"/>
                <a:gd name="connsiteY42" fmla="*/ 66370 h 586216"/>
                <a:gd name="connsiteX43" fmla="*/ 595263 w 609549"/>
                <a:gd name="connsiteY43" fmla="*/ 73839 h 586216"/>
                <a:gd name="connsiteX44" fmla="*/ 578978 w 609549"/>
                <a:gd name="connsiteY44" fmla="*/ 199341 h 586216"/>
                <a:gd name="connsiteX45" fmla="*/ 559693 w 609549"/>
                <a:gd name="connsiteY45" fmla="*/ 200387 h 586216"/>
                <a:gd name="connsiteX46" fmla="*/ 510789 w 609549"/>
                <a:gd name="connsiteY46" fmla="*/ 151612 h 586216"/>
                <a:gd name="connsiteX47" fmla="*/ 510789 w 609549"/>
                <a:gd name="connsiteY47" fmla="*/ 133262 h 586216"/>
                <a:gd name="connsiteX48" fmla="*/ 574216 w 609549"/>
                <a:gd name="connsiteY48" fmla="*/ 69988 h 586216"/>
                <a:gd name="connsiteX49" fmla="*/ 585775 w 609549"/>
                <a:gd name="connsiteY49" fmla="*/ 66370 h 586216"/>
                <a:gd name="connsiteX50" fmla="*/ 158702 w 609549"/>
                <a:gd name="connsiteY50" fmla="*/ 26758 h 586216"/>
                <a:gd name="connsiteX51" fmla="*/ 172463 w 609549"/>
                <a:gd name="connsiteY51" fmla="*/ 32464 h 586216"/>
                <a:gd name="connsiteX52" fmla="*/ 179701 w 609549"/>
                <a:gd name="connsiteY52" fmla="*/ 39691 h 586216"/>
                <a:gd name="connsiteX53" fmla="*/ 246935 w 609549"/>
                <a:gd name="connsiteY53" fmla="*/ 106831 h 586216"/>
                <a:gd name="connsiteX54" fmla="*/ 254886 w 609549"/>
                <a:gd name="connsiteY54" fmla="*/ 114819 h 586216"/>
                <a:gd name="connsiteX55" fmla="*/ 257600 w 609549"/>
                <a:gd name="connsiteY55" fmla="*/ 138879 h 586216"/>
                <a:gd name="connsiteX56" fmla="*/ 254886 w 609549"/>
                <a:gd name="connsiteY56" fmla="*/ 142255 h 586216"/>
                <a:gd name="connsiteX57" fmla="*/ 252315 w 609549"/>
                <a:gd name="connsiteY57" fmla="*/ 144823 h 586216"/>
                <a:gd name="connsiteX58" fmla="*/ 246696 w 609549"/>
                <a:gd name="connsiteY58" fmla="*/ 150434 h 586216"/>
                <a:gd name="connsiteX59" fmla="*/ 175892 w 609549"/>
                <a:gd name="connsiteY59" fmla="*/ 221140 h 586216"/>
                <a:gd name="connsiteX60" fmla="*/ 172463 w 609549"/>
                <a:gd name="connsiteY60" fmla="*/ 224611 h 586216"/>
                <a:gd name="connsiteX61" fmla="*/ 170130 w 609549"/>
                <a:gd name="connsiteY61" fmla="*/ 226560 h 586216"/>
                <a:gd name="connsiteX62" fmla="*/ 162274 w 609549"/>
                <a:gd name="connsiteY62" fmla="*/ 229936 h 586216"/>
                <a:gd name="connsiteX63" fmla="*/ 158702 w 609549"/>
                <a:gd name="connsiteY63" fmla="*/ 230269 h 586216"/>
                <a:gd name="connsiteX64" fmla="*/ 144942 w 609549"/>
                <a:gd name="connsiteY64" fmla="*/ 224611 h 586216"/>
                <a:gd name="connsiteX65" fmla="*/ 137609 w 609549"/>
                <a:gd name="connsiteY65" fmla="*/ 217288 h 586216"/>
                <a:gd name="connsiteX66" fmla="*/ 69804 w 609549"/>
                <a:gd name="connsiteY66" fmla="*/ 149578 h 586216"/>
                <a:gd name="connsiteX67" fmla="*/ 62519 w 609549"/>
                <a:gd name="connsiteY67" fmla="*/ 142255 h 586216"/>
                <a:gd name="connsiteX68" fmla="*/ 62519 w 609549"/>
                <a:gd name="connsiteY68" fmla="*/ 114819 h 586216"/>
                <a:gd name="connsiteX69" fmla="*/ 144942 w 609549"/>
                <a:gd name="connsiteY69" fmla="*/ 32464 h 586216"/>
                <a:gd name="connsiteX70" fmla="*/ 158702 w 609549"/>
                <a:gd name="connsiteY70" fmla="*/ 26758 h 586216"/>
                <a:gd name="connsiteX71" fmla="*/ 254809 w 609549"/>
                <a:gd name="connsiteY71" fmla="*/ 6542 h 586216"/>
                <a:gd name="connsiteX72" fmla="*/ 321015 w 609549"/>
                <a:gd name="connsiteY72" fmla="*/ 29913 h 586216"/>
                <a:gd name="connsiteX73" fmla="*/ 260017 w 609549"/>
                <a:gd name="connsiteY73" fmla="*/ 97465 h 586216"/>
                <a:gd name="connsiteX74" fmla="*/ 193067 w 609549"/>
                <a:gd name="connsiteY74" fmla="*/ 30626 h 586216"/>
                <a:gd name="connsiteX75" fmla="*/ 254809 w 609549"/>
                <a:gd name="connsiteY75" fmla="*/ 6542 h 586216"/>
                <a:gd name="connsiteX76" fmla="*/ 503105 w 609549"/>
                <a:gd name="connsiteY76" fmla="*/ 953 h 586216"/>
                <a:gd name="connsiteX77" fmla="*/ 538560 w 609549"/>
                <a:gd name="connsiteY77" fmla="*/ 10911 h 586216"/>
                <a:gd name="connsiteX78" fmla="*/ 542083 w 609549"/>
                <a:gd name="connsiteY78" fmla="*/ 30073 h 586216"/>
                <a:gd name="connsiteX79" fmla="*/ 465709 w 609549"/>
                <a:gd name="connsiteY79" fmla="*/ 106341 h 586216"/>
                <a:gd name="connsiteX80" fmla="*/ 465709 w 609549"/>
                <a:gd name="connsiteY80" fmla="*/ 139911 h 586216"/>
                <a:gd name="connsiteX81" fmla="*/ 542131 w 609549"/>
                <a:gd name="connsiteY81" fmla="*/ 216227 h 586216"/>
                <a:gd name="connsiteX82" fmla="*/ 538655 w 609549"/>
                <a:gd name="connsiteY82" fmla="*/ 235246 h 586216"/>
                <a:gd name="connsiteX83" fmla="*/ 442187 w 609549"/>
                <a:gd name="connsiteY83" fmla="*/ 237528 h 586216"/>
                <a:gd name="connsiteX84" fmla="*/ 399238 w 609549"/>
                <a:gd name="connsiteY84" fmla="*/ 280370 h 586216"/>
                <a:gd name="connsiteX85" fmla="*/ 328482 w 609549"/>
                <a:gd name="connsiteY85" fmla="*/ 209712 h 586216"/>
                <a:gd name="connsiteX86" fmla="*/ 372240 w 609549"/>
                <a:gd name="connsiteY86" fmla="*/ 166015 h 586216"/>
                <a:gd name="connsiteX87" fmla="*/ 400571 w 609549"/>
                <a:gd name="connsiteY87" fmla="*/ 36064 h 586216"/>
                <a:gd name="connsiteX88" fmla="*/ 503105 w 609549"/>
                <a:gd name="connsiteY88" fmla="*/ 953 h 58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609549" h="586216">
                  <a:moveTo>
                    <a:pt x="61288" y="383285"/>
                  </a:moveTo>
                  <a:cubicBezTo>
                    <a:pt x="64829" y="383106"/>
                    <a:pt x="68448" y="384367"/>
                    <a:pt x="71162" y="387101"/>
                  </a:cubicBezTo>
                  <a:lnTo>
                    <a:pt x="120018" y="435892"/>
                  </a:lnTo>
                  <a:cubicBezTo>
                    <a:pt x="125113" y="440933"/>
                    <a:pt x="125113" y="449160"/>
                    <a:pt x="120018" y="454200"/>
                  </a:cubicBezTo>
                  <a:lnTo>
                    <a:pt x="56639" y="517543"/>
                  </a:lnTo>
                  <a:cubicBezTo>
                    <a:pt x="50211" y="523963"/>
                    <a:pt x="39211" y="522013"/>
                    <a:pt x="35592" y="513644"/>
                  </a:cubicBezTo>
                  <a:cubicBezTo>
                    <a:pt x="17783" y="472794"/>
                    <a:pt x="23211" y="424288"/>
                    <a:pt x="51877" y="388099"/>
                  </a:cubicBezTo>
                  <a:cubicBezTo>
                    <a:pt x="54282" y="385079"/>
                    <a:pt x="57746" y="383463"/>
                    <a:pt x="61288" y="383285"/>
                  </a:cubicBezTo>
                  <a:close/>
                  <a:moveTo>
                    <a:pt x="235245" y="302810"/>
                  </a:moveTo>
                  <a:lnTo>
                    <a:pt x="306042" y="373466"/>
                  </a:lnTo>
                  <a:lnTo>
                    <a:pt x="258717" y="420680"/>
                  </a:lnTo>
                  <a:cubicBezTo>
                    <a:pt x="274667" y="464329"/>
                    <a:pt x="265192" y="515300"/>
                    <a:pt x="230246" y="550152"/>
                  </a:cubicBezTo>
                  <a:cubicBezTo>
                    <a:pt x="192919" y="587430"/>
                    <a:pt x="137644" y="595798"/>
                    <a:pt x="92223" y="575305"/>
                  </a:cubicBezTo>
                  <a:cubicBezTo>
                    <a:pt x="84701" y="571882"/>
                    <a:pt x="82892" y="561992"/>
                    <a:pt x="88748" y="556143"/>
                  </a:cubicBezTo>
                  <a:lnTo>
                    <a:pt x="165115" y="479877"/>
                  </a:lnTo>
                  <a:cubicBezTo>
                    <a:pt x="174399" y="470605"/>
                    <a:pt x="174399" y="455580"/>
                    <a:pt x="165115" y="446308"/>
                  </a:cubicBezTo>
                  <a:lnTo>
                    <a:pt x="88700" y="369995"/>
                  </a:lnTo>
                  <a:cubicBezTo>
                    <a:pt x="82844" y="364194"/>
                    <a:pt x="84653" y="354399"/>
                    <a:pt x="92128" y="350976"/>
                  </a:cubicBezTo>
                  <a:cubicBezTo>
                    <a:pt x="122789" y="337092"/>
                    <a:pt x="157973" y="336379"/>
                    <a:pt x="189111" y="348884"/>
                  </a:cubicBezTo>
                  <a:close/>
                  <a:moveTo>
                    <a:pt x="257958" y="161679"/>
                  </a:moveTo>
                  <a:lnTo>
                    <a:pt x="317251" y="220879"/>
                  </a:lnTo>
                  <a:lnTo>
                    <a:pt x="388070" y="291586"/>
                  </a:lnTo>
                  <a:lnTo>
                    <a:pt x="604906" y="508130"/>
                  </a:lnTo>
                  <a:cubicBezTo>
                    <a:pt x="611097" y="514311"/>
                    <a:pt x="611097" y="524344"/>
                    <a:pt x="604906" y="530526"/>
                  </a:cubicBezTo>
                  <a:lnTo>
                    <a:pt x="556567" y="578789"/>
                  </a:lnTo>
                  <a:cubicBezTo>
                    <a:pt x="553471" y="581880"/>
                    <a:pt x="549423" y="583449"/>
                    <a:pt x="545327" y="583449"/>
                  </a:cubicBezTo>
                  <a:cubicBezTo>
                    <a:pt x="541279" y="583449"/>
                    <a:pt x="537231" y="581880"/>
                    <a:pt x="534135" y="578789"/>
                  </a:cubicBezTo>
                  <a:lnTo>
                    <a:pt x="317251" y="362293"/>
                  </a:lnTo>
                  <a:lnTo>
                    <a:pt x="246481" y="291586"/>
                  </a:lnTo>
                  <a:lnTo>
                    <a:pt x="187140" y="232339"/>
                  </a:lnTo>
                  <a:close/>
                  <a:moveTo>
                    <a:pt x="58606" y="160814"/>
                  </a:moveTo>
                  <a:lnTo>
                    <a:pt x="126401" y="228498"/>
                  </a:lnTo>
                  <a:lnTo>
                    <a:pt x="111975" y="242899"/>
                  </a:lnTo>
                  <a:lnTo>
                    <a:pt x="119307" y="250219"/>
                  </a:lnTo>
                  <a:cubicBezTo>
                    <a:pt x="126877" y="257824"/>
                    <a:pt x="126877" y="270087"/>
                    <a:pt x="119307" y="277692"/>
                  </a:cubicBezTo>
                  <a:lnTo>
                    <a:pt x="115641" y="281352"/>
                  </a:lnTo>
                  <a:cubicBezTo>
                    <a:pt x="108024" y="288909"/>
                    <a:pt x="95741" y="288909"/>
                    <a:pt x="88123" y="281352"/>
                  </a:cubicBezTo>
                  <a:lnTo>
                    <a:pt x="5712" y="199029"/>
                  </a:lnTo>
                  <a:cubicBezTo>
                    <a:pt x="-1905" y="191424"/>
                    <a:pt x="-1905" y="179161"/>
                    <a:pt x="5712" y="171604"/>
                  </a:cubicBezTo>
                  <a:lnTo>
                    <a:pt x="9378" y="167944"/>
                  </a:lnTo>
                  <a:cubicBezTo>
                    <a:pt x="16948" y="160339"/>
                    <a:pt x="29231" y="160339"/>
                    <a:pt x="36849" y="167944"/>
                  </a:cubicBezTo>
                  <a:lnTo>
                    <a:pt x="44180" y="175264"/>
                  </a:lnTo>
                  <a:close/>
                  <a:moveTo>
                    <a:pt x="585775" y="66370"/>
                  </a:moveTo>
                  <a:cubicBezTo>
                    <a:pt x="589775" y="67101"/>
                    <a:pt x="593430" y="69680"/>
                    <a:pt x="595263" y="73839"/>
                  </a:cubicBezTo>
                  <a:cubicBezTo>
                    <a:pt x="613072" y="114675"/>
                    <a:pt x="607644" y="163212"/>
                    <a:pt x="578978" y="199341"/>
                  </a:cubicBezTo>
                  <a:cubicBezTo>
                    <a:pt x="574168" y="205379"/>
                    <a:pt x="565121" y="205854"/>
                    <a:pt x="559693" y="200387"/>
                  </a:cubicBezTo>
                  <a:lnTo>
                    <a:pt x="510789" y="151612"/>
                  </a:lnTo>
                  <a:cubicBezTo>
                    <a:pt x="505742" y="146526"/>
                    <a:pt x="505742" y="138349"/>
                    <a:pt x="510789" y="133262"/>
                  </a:cubicBezTo>
                  <a:lnTo>
                    <a:pt x="574216" y="69988"/>
                  </a:lnTo>
                  <a:cubicBezTo>
                    <a:pt x="577430" y="66756"/>
                    <a:pt x="581775" y="65639"/>
                    <a:pt x="585775" y="66370"/>
                  </a:cubicBezTo>
                  <a:close/>
                  <a:moveTo>
                    <a:pt x="158702" y="26758"/>
                  </a:moveTo>
                  <a:cubicBezTo>
                    <a:pt x="163655" y="26758"/>
                    <a:pt x="168654" y="28660"/>
                    <a:pt x="172463" y="32464"/>
                  </a:cubicBezTo>
                  <a:lnTo>
                    <a:pt x="179701" y="39691"/>
                  </a:lnTo>
                  <a:lnTo>
                    <a:pt x="246935" y="106831"/>
                  </a:lnTo>
                  <a:lnTo>
                    <a:pt x="254886" y="114819"/>
                  </a:lnTo>
                  <a:cubicBezTo>
                    <a:pt x="261457" y="121334"/>
                    <a:pt x="262362" y="131414"/>
                    <a:pt x="257600" y="138879"/>
                  </a:cubicBezTo>
                  <a:cubicBezTo>
                    <a:pt x="256839" y="140068"/>
                    <a:pt x="255934" y="141209"/>
                    <a:pt x="254886" y="142255"/>
                  </a:cubicBezTo>
                  <a:lnTo>
                    <a:pt x="252315" y="144823"/>
                  </a:lnTo>
                  <a:lnTo>
                    <a:pt x="246696" y="150434"/>
                  </a:lnTo>
                  <a:lnTo>
                    <a:pt x="175892" y="221140"/>
                  </a:lnTo>
                  <a:lnTo>
                    <a:pt x="172463" y="224611"/>
                  </a:lnTo>
                  <a:cubicBezTo>
                    <a:pt x="171702" y="225324"/>
                    <a:pt x="170940" y="225990"/>
                    <a:pt x="170130" y="226560"/>
                  </a:cubicBezTo>
                  <a:cubicBezTo>
                    <a:pt x="167749" y="228319"/>
                    <a:pt x="165083" y="229413"/>
                    <a:pt x="162274" y="229936"/>
                  </a:cubicBezTo>
                  <a:cubicBezTo>
                    <a:pt x="161083" y="230174"/>
                    <a:pt x="159893" y="230269"/>
                    <a:pt x="158702" y="230269"/>
                  </a:cubicBezTo>
                  <a:cubicBezTo>
                    <a:pt x="153703" y="230269"/>
                    <a:pt x="148751" y="228367"/>
                    <a:pt x="144942" y="224611"/>
                  </a:cubicBezTo>
                  <a:lnTo>
                    <a:pt x="137609" y="217288"/>
                  </a:lnTo>
                  <a:lnTo>
                    <a:pt x="69804" y="149578"/>
                  </a:lnTo>
                  <a:lnTo>
                    <a:pt x="62519" y="142255"/>
                  </a:lnTo>
                  <a:cubicBezTo>
                    <a:pt x="54900" y="134647"/>
                    <a:pt x="54900" y="122380"/>
                    <a:pt x="62519" y="114819"/>
                  </a:cubicBezTo>
                  <a:lnTo>
                    <a:pt x="144942" y="32464"/>
                  </a:lnTo>
                  <a:cubicBezTo>
                    <a:pt x="148751" y="28660"/>
                    <a:pt x="153750" y="26758"/>
                    <a:pt x="158702" y="26758"/>
                  </a:cubicBezTo>
                  <a:close/>
                  <a:moveTo>
                    <a:pt x="254809" y="6542"/>
                  </a:moveTo>
                  <a:cubicBezTo>
                    <a:pt x="277279" y="4029"/>
                    <a:pt x="300492" y="9424"/>
                    <a:pt x="321015" y="29913"/>
                  </a:cubicBezTo>
                  <a:cubicBezTo>
                    <a:pt x="380347" y="89193"/>
                    <a:pt x="337205" y="46124"/>
                    <a:pt x="260017" y="97465"/>
                  </a:cubicBezTo>
                  <a:lnTo>
                    <a:pt x="193067" y="30626"/>
                  </a:lnTo>
                  <a:cubicBezTo>
                    <a:pt x="210614" y="19479"/>
                    <a:pt x="232340" y="9056"/>
                    <a:pt x="254809" y="6542"/>
                  </a:cubicBezTo>
                  <a:close/>
                  <a:moveTo>
                    <a:pt x="503105" y="953"/>
                  </a:moveTo>
                  <a:cubicBezTo>
                    <a:pt x="515252" y="2468"/>
                    <a:pt x="527216" y="5788"/>
                    <a:pt x="538560" y="10911"/>
                  </a:cubicBezTo>
                  <a:cubicBezTo>
                    <a:pt x="546131" y="14334"/>
                    <a:pt x="547940" y="24224"/>
                    <a:pt x="542083" y="30073"/>
                  </a:cubicBezTo>
                  <a:lnTo>
                    <a:pt x="465709" y="106341"/>
                  </a:lnTo>
                  <a:cubicBezTo>
                    <a:pt x="456424" y="115613"/>
                    <a:pt x="456424" y="130639"/>
                    <a:pt x="465709" y="139911"/>
                  </a:cubicBezTo>
                  <a:lnTo>
                    <a:pt x="542131" y="216227"/>
                  </a:lnTo>
                  <a:cubicBezTo>
                    <a:pt x="547940" y="222028"/>
                    <a:pt x="546178" y="231823"/>
                    <a:pt x="538655" y="235246"/>
                  </a:cubicBezTo>
                  <a:cubicBezTo>
                    <a:pt x="508181" y="249035"/>
                    <a:pt x="473184" y="249844"/>
                    <a:pt x="442187" y="237528"/>
                  </a:cubicBezTo>
                  <a:lnTo>
                    <a:pt x="399238" y="280370"/>
                  </a:lnTo>
                  <a:lnTo>
                    <a:pt x="328482" y="209712"/>
                  </a:lnTo>
                  <a:lnTo>
                    <a:pt x="372240" y="166015"/>
                  </a:lnTo>
                  <a:cubicBezTo>
                    <a:pt x="356051" y="122270"/>
                    <a:pt x="365527" y="71060"/>
                    <a:pt x="400571" y="36064"/>
                  </a:cubicBezTo>
                  <a:cubicBezTo>
                    <a:pt x="428569" y="8106"/>
                    <a:pt x="466664" y="-3592"/>
                    <a:pt x="503105" y="953"/>
                  </a:cubicBezTo>
                  <a:close/>
                </a:path>
              </a:pathLst>
            </a:custGeom>
            <a:solidFill>
              <a:srgbClr val="FFFFFF"/>
            </a:solidFill>
            <a:ln>
              <a:noFill/>
            </a:ln>
          </p:spPr>
          <p:txBody>
            <a:bodyPr/>
            <a:lstStyle/>
            <a:p>
              <a:pPr defTabSz="457200">
                <a:defRPr/>
              </a:pPr>
              <a:endParaRPr lang="zh-CN" altLang="en-US" kern="0">
                <a:solidFill>
                  <a:srgbClr val="000000"/>
                </a:solidFill>
                <a:latin typeface="Arial" panose="020B0604020202020204"/>
                <a:ea typeface="宋体" panose="02010600030101010101" pitchFamily="2" charset="-122"/>
                <a:cs typeface="+mn-ea"/>
                <a:sym typeface="+mn-lt"/>
              </a:endParaRPr>
            </a:p>
          </p:txBody>
        </p:sp>
      </p:grpSp>
      <p:grpSp>
        <p:nvGrpSpPr>
          <p:cNvPr id="23" name="ïś1iḋè"/>
          <p:cNvGrpSpPr/>
          <p:nvPr/>
        </p:nvGrpSpPr>
        <p:grpSpPr>
          <a:xfrm>
            <a:off x="2368872" y="4037580"/>
            <a:ext cx="612240" cy="612240"/>
            <a:chOff x="2276275" y="4025607"/>
            <a:chExt cx="612240" cy="612240"/>
          </a:xfrm>
        </p:grpSpPr>
        <p:sp>
          <p:nvSpPr>
            <p:cNvPr id="24" name="ï$ļiḍê"/>
            <p:cNvSpPr/>
            <p:nvPr/>
          </p:nvSpPr>
          <p:spPr>
            <a:xfrm>
              <a:off x="2276275" y="4025607"/>
              <a:ext cx="612240" cy="612240"/>
            </a:xfrm>
            <a:prstGeom prst="ellipse">
              <a:avLst/>
            </a:prstGeom>
            <a:solidFill>
              <a:srgbClr val="961318"/>
            </a:solidFill>
            <a:ln w="6350" cap="flat" cmpd="sng" algn="ctr">
              <a:no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defRPr/>
              </a:pPr>
              <a:endParaRPr dirty="0">
                <a:solidFill>
                  <a:srgbClr val="FFFFFF"/>
                </a:solidFill>
                <a:latin typeface="Arial" panose="020B0604020202020204"/>
                <a:sym typeface="+mn-lt"/>
              </a:endParaRPr>
            </a:p>
          </p:txBody>
        </p:sp>
        <p:sp>
          <p:nvSpPr>
            <p:cNvPr id="25" name="íš1ïdé"/>
            <p:cNvSpPr/>
            <p:nvPr/>
          </p:nvSpPr>
          <p:spPr bwMode="auto">
            <a:xfrm>
              <a:off x="2408786" y="4158443"/>
              <a:ext cx="347219" cy="346569"/>
            </a:xfrm>
            <a:custGeom>
              <a:avLst/>
              <a:gdLst>
                <a:gd name="connsiteX0" fmla="*/ 290910 w 605702"/>
                <a:gd name="connsiteY0" fmla="*/ 156336 h 604568"/>
                <a:gd name="connsiteX1" fmla="*/ 335849 w 605702"/>
                <a:gd name="connsiteY1" fmla="*/ 164992 h 604568"/>
                <a:gd name="connsiteX2" fmla="*/ 288310 w 605702"/>
                <a:gd name="connsiteY2" fmla="*/ 212456 h 604568"/>
                <a:gd name="connsiteX3" fmla="*/ 203632 w 605702"/>
                <a:gd name="connsiteY3" fmla="*/ 244717 h 604568"/>
                <a:gd name="connsiteX4" fmla="*/ 203632 w 605702"/>
                <a:gd name="connsiteY4" fmla="*/ 401388 h 604568"/>
                <a:gd name="connsiteX5" fmla="*/ 360547 w 605702"/>
                <a:gd name="connsiteY5" fmla="*/ 401388 h 604568"/>
                <a:gd name="connsiteX6" fmla="*/ 392859 w 605702"/>
                <a:gd name="connsiteY6" fmla="*/ 316749 h 604568"/>
                <a:gd name="connsiteX7" fmla="*/ 440397 w 605702"/>
                <a:gd name="connsiteY7" fmla="*/ 269284 h 604568"/>
                <a:gd name="connsiteX8" fmla="*/ 400287 w 605702"/>
                <a:gd name="connsiteY8" fmla="*/ 441065 h 604568"/>
                <a:gd name="connsiteX9" fmla="*/ 163892 w 605702"/>
                <a:gd name="connsiteY9" fmla="*/ 441065 h 604568"/>
                <a:gd name="connsiteX10" fmla="*/ 163892 w 605702"/>
                <a:gd name="connsiteY10" fmla="*/ 205040 h 604568"/>
                <a:gd name="connsiteX11" fmla="*/ 290910 w 605702"/>
                <a:gd name="connsiteY11" fmla="*/ 156336 h 604568"/>
                <a:gd name="connsiteX12" fmla="*/ 246542 w 605702"/>
                <a:gd name="connsiteY12" fmla="*/ 43775 h 604568"/>
                <a:gd name="connsiteX13" fmla="*/ 422196 w 605702"/>
                <a:gd name="connsiteY13" fmla="*/ 78723 h 604568"/>
                <a:gd name="connsiteX14" fmla="*/ 376794 w 605702"/>
                <a:gd name="connsiteY14" fmla="*/ 124054 h 604568"/>
                <a:gd name="connsiteX15" fmla="*/ 126109 w 605702"/>
                <a:gd name="connsiteY15" fmla="*/ 167345 h 604568"/>
                <a:gd name="connsiteX16" fmla="*/ 126109 w 605702"/>
                <a:gd name="connsiteY16" fmla="*/ 478820 h 604568"/>
                <a:gd name="connsiteX17" fmla="*/ 438073 w 605702"/>
                <a:gd name="connsiteY17" fmla="*/ 478820 h 604568"/>
                <a:gd name="connsiteX18" fmla="*/ 481432 w 605702"/>
                <a:gd name="connsiteY18" fmla="*/ 228527 h 604568"/>
                <a:gd name="connsiteX19" fmla="*/ 526741 w 605702"/>
                <a:gd name="connsiteY19" fmla="*/ 183011 h 604568"/>
                <a:gd name="connsiteX20" fmla="*/ 481432 w 605702"/>
                <a:gd name="connsiteY20" fmla="*/ 522111 h 604568"/>
                <a:gd name="connsiteX21" fmla="*/ 82657 w 605702"/>
                <a:gd name="connsiteY21" fmla="*/ 522111 h 604568"/>
                <a:gd name="connsiteX22" fmla="*/ 82657 w 605702"/>
                <a:gd name="connsiteY22" fmla="*/ 123961 h 604568"/>
                <a:gd name="connsiteX23" fmla="*/ 246542 w 605702"/>
                <a:gd name="connsiteY23" fmla="*/ 43775 h 604568"/>
                <a:gd name="connsiteX24" fmla="*/ 536061 w 605702"/>
                <a:gd name="connsiteY24" fmla="*/ 0 h 604568"/>
                <a:gd name="connsiteX25" fmla="*/ 544232 w 605702"/>
                <a:gd name="connsiteY25" fmla="*/ 61368 h 604568"/>
                <a:gd name="connsiteX26" fmla="*/ 605702 w 605702"/>
                <a:gd name="connsiteY26" fmla="*/ 69526 h 604568"/>
                <a:gd name="connsiteX27" fmla="*/ 524361 w 605702"/>
                <a:gd name="connsiteY27" fmla="*/ 150732 h 604568"/>
                <a:gd name="connsiteX28" fmla="*/ 498361 w 605702"/>
                <a:gd name="connsiteY28" fmla="*/ 147302 h 604568"/>
                <a:gd name="connsiteX29" fmla="*/ 337721 w 605702"/>
                <a:gd name="connsiteY29" fmla="*/ 307767 h 604568"/>
                <a:gd name="connsiteX30" fmla="*/ 339764 w 605702"/>
                <a:gd name="connsiteY30" fmla="*/ 323063 h 604568"/>
                <a:gd name="connsiteX31" fmla="*/ 282101 w 605702"/>
                <a:gd name="connsiteY31" fmla="*/ 380630 h 604568"/>
                <a:gd name="connsiteX32" fmla="*/ 224437 w 605702"/>
                <a:gd name="connsiteY32" fmla="*/ 323063 h 604568"/>
                <a:gd name="connsiteX33" fmla="*/ 282101 w 605702"/>
                <a:gd name="connsiteY33" fmla="*/ 265495 h 604568"/>
                <a:gd name="connsiteX34" fmla="*/ 297422 w 605702"/>
                <a:gd name="connsiteY34" fmla="*/ 267535 h 604568"/>
                <a:gd name="connsiteX35" fmla="*/ 458155 w 605702"/>
                <a:gd name="connsiteY35" fmla="*/ 107162 h 604568"/>
                <a:gd name="connsiteX36" fmla="*/ 454719 w 605702"/>
                <a:gd name="connsiteY36" fmla="*/ 81206 h 604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5702" h="604568">
                  <a:moveTo>
                    <a:pt x="290910" y="156336"/>
                  </a:moveTo>
                  <a:cubicBezTo>
                    <a:pt x="306137" y="157147"/>
                    <a:pt x="321272" y="160032"/>
                    <a:pt x="335849" y="164992"/>
                  </a:cubicBezTo>
                  <a:lnTo>
                    <a:pt x="288310" y="212456"/>
                  </a:lnTo>
                  <a:cubicBezTo>
                    <a:pt x="257856" y="210695"/>
                    <a:pt x="226844" y="221449"/>
                    <a:pt x="203632" y="244717"/>
                  </a:cubicBezTo>
                  <a:cubicBezTo>
                    <a:pt x="160271" y="287918"/>
                    <a:pt x="160271" y="358187"/>
                    <a:pt x="203632" y="401388"/>
                  </a:cubicBezTo>
                  <a:cubicBezTo>
                    <a:pt x="246900" y="444680"/>
                    <a:pt x="317279" y="444680"/>
                    <a:pt x="360547" y="401388"/>
                  </a:cubicBezTo>
                  <a:cubicBezTo>
                    <a:pt x="383852" y="378211"/>
                    <a:pt x="394623" y="347156"/>
                    <a:pt x="392859" y="316749"/>
                  </a:cubicBezTo>
                  <a:lnTo>
                    <a:pt x="440397" y="269284"/>
                  </a:lnTo>
                  <a:cubicBezTo>
                    <a:pt x="460267" y="327595"/>
                    <a:pt x="446897" y="394620"/>
                    <a:pt x="400287" y="441065"/>
                  </a:cubicBezTo>
                  <a:cubicBezTo>
                    <a:pt x="335106" y="506236"/>
                    <a:pt x="229073" y="506236"/>
                    <a:pt x="163892" y="441065"/>
                  </a:cubicBezTo>
                  <a:cubicBezTo>
                    <a:pt x="98619" y="375987"/>
                    <a:pt x="98619" y="270118"/>
                    <a:pt x="163892" y="205040"/>
                  </a:cubicBezTo>
                  <a:cubicBezTo>
                    <a:pt x="198711" y="170137"/>
                    <a:pt x="245228" y="153902"/>
                    <a:pt x="290910" y="156336"/>
                  </a:cubicBezTo>
                  <a:close/>
                  <a:moveTo>
                    <a:pt x="246542" y="43775"/>
                  </a:moveTo>
                  <a:cubicBezTo>
                    <a:pt x="306463" y="36243"/>
                    <a:pt x="368345" y="47900"/>
                    <a:pt x="422196" y="78723"/>
                  </a:cubicBezTo>
                  <a:lnTo>
                    <a:pt x="376794" y="124054"/>
                  </a:lnTo>
                  <a:cubicBezTo>
                    <a:pt x="294811" y="85305"/>
                    <a:pt x="193980" y="99581"/>
                    <a:pt x="126109" y="167345"/>
                  </a:cubicBezTo>
                  <a:cubicBezTo>
                    <a:pt x="39948" y="253371"/>
                    <a:pt x="39948" y="392793"/>
                    <a:pt x="126109" y="478820"/>
                  </a:cubicBezTo>
                  <a:cubicBezTo>
                    <a:pt x="212271" y="564846"/>
                    <a:pt x="351912" y="564846"/>
                    <a:pt x="438073" y="478820"/>
                  </a:cubicBezTo>
                  <a:cubicBezTo>
                    <a:pt x="505944" y="411055"/>
                    <a:pt x="520428" y="310382"/>
                    <a:pt x="481432" y="228527"/>
                  </a:cubicBezTo>
                  <a:lnTo>
                    <a:pt x="526741" y="183011"/>
                  </a:lnTo>
                  <a:cubicBezTo>
                    <a:pt x="588484" y="290544"/>
                    <a:pt x="573350" y="430244"/>
                    <a:pt x="481432" y="522111"/>
                  </a:cubicBezTo>
                  <a:cubicBezTo>
                    <a:pt x="371316" y="632054"/>
                    <a:pt x="192866" y="632054"/>
                    <a:pt x="82657" y="522111"/>
                  </a:cubicBezTo>
                  <a:cubicBezTo>
                    <a:pt x="-27552" y="412168"/>
                    <a:pt x="-27552" y="233997"/>
                    <a:pt x="82657" y="123961"/>
                  </a:cubicBezTo>
                  <a:cubicBezTo>
                    <a:pt x="128662" y="78028"/>
                    <a:pt x="186622" y="51307"/>
                    <a:pt x="246542" y="43775"/>
                  </a:cubicBezTo>
                  <a:close/>
                  <a:moveTo>
                    <a:pt x="536061" y="0"/>
                  </a:moveTo>
                  <a:lnTo>
                    <a:pt x="544232" y="61368"/>
                  </a:lnTo>
                  <a:lnTo>
                    <a:pt x="605702" y="69526"/>
                  </a:lnTo>
                  <a:lnTo>
                    <a:pt x="524361" y="150732"/>
                  </a:lnTo>
                  <a:lnTo>
                    <a:pt x="498361" y="147302"/>
                  </a:lnTo>
                  <a:lnTo>
                    <a:pt x="337721" y="307767"/>
                  </a:lnTo>
                  <a:cubicBezTo>
                    <a:pt x="339021" y="312588"/>
                    <a:pt x="339764" y="317779"/>
                    <a:pt x="339764" y="323063"/>
                  </a:cubicBezTo>
                  <a:cubicBezTo>
                    <a:pt x="339764" y="354859"/>
                    <a:pt x="313950" y="380630"/>
                    <a:pt x="282101" y="380630"/>
                  </a:cubicBezTo>
                  <a:cubicBezTo>
                    <a:pt x="250251" y="380630"/>
                    <a:pt x="224437" y="354859"/>
                    <a:pt x="224437" y="323063"/>
                  </a:cubicBezTo>
                  <a:cubicBezTo>
                    <a:pt x="224437" y="291266"/>
                    <a:pt x="250251" y="265495"/>
                    <a:pt x="282101" y="265495"/>
                  </a:cubicBezTo>
                  <a:cubicBezTo>
                    <a:pt x="287393" y="265495"/>
                    <a:pt x="292500" y="266237"/>
                    <a:pt x="297422" y="267535"/>
                  </a:cubicBezTo>
                  <a:lnTo>
                    <a:pt x="458155" y="107162"/>
                  </a:lnTo>
                  <a:lnTo>
                    <a:pt x="454719" y="81206"/>
                  </a:lnTo>
                  <a:close/>
                </a:path>
              </a:pathLst>
            </a:custGeom>
            <a:solidFill>
              <a:srgbClr val="FFFFFF"/>
            </a:solidFill>
            <a:ln>
              <a:noFill/>
            </a:ln>
          </p:spPr>
          <p:txBody>
            <a:bodyPr wrap="square" lIns="91440" tIns="45720" rIns="91440" bIns="45720">
              <a:normAutofit lnSpcReduction="10000"/>
            </a:bodyPr>
            <a:lstStyle/>
            <a:p>
              <a:pPr defTabSz="457200">
                <a:defRPr/>
              </a:pPr>
              <a:endParaRPr lang="zh-CN" altLang="en-US" kern="0">
                <a:solidFill>
                  <a:srgbClr val="000000"/>
                </a:solidFill>
                <a:latin typeface="Arial" panose="020B0604020202020204"/>
                <a:ea typeface="宋体" panose="02010600030101010101" pitchFamily="2" charset="-122"/>
                <a:cs typeface="+mn-ea"/>
                <a:sym typeface="+mn-lt"/>
              </a:endParaRPr>
            </a:p>
          </p:txBody>
        </p:sp>
      </p:grpSp>
      <p:grpSp>
        <p:nvGrpSpPr>
          <p:cNvPr id="26" name="ïŝļíḓé"/>
          <p:cNvGrpSpPr/>
          <p:nvPr/>
        </p:nvGrpSpPr>
        <p:grpSpPr>
          <a:xfrm>
            <a:off x="2368872" y="1387050"/>
            <a:ext cx="612240" cy="612240"/>
            <a:chOff x="2276275" y="1344533"/>
            <a:chExt cx="612240" cy="612240"/>
          </a:xfrm>
        </p:grpSpPr>
        <p:sp>
          <p:nvSpPr>
            <p:cNvPr id="27" name="iṥḻiďe"/>
            <p:cNvSpPr/>
            <p:nvPr/>
          </p:nvSpPr>
          <p:spPr>
            <a:xfrm>
              <a:off x="2276275" y="1344533"/>
              <a:ext cx="612240" cy="612240"/>
            </a:xfrm>
            <a:prstGeom prst="ellipse">
              <a:avLst/>
            </a:prstGeom>
            <a:solidFill>
              <a:srgbClr val="961318"/>
            </a:solidFill>
            <a:ln w="6350" cap="flat" cmpd="sng" algn="ctr">
              <a:no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defRPr/>
              </a:pPr>
              <a:endParaRPr>
                <a:solidFill>
                  <a:srgbClr val="FFFFFF"/>
                </a:solidFill>
                <a:latin typeface="Arial" panose="020B0604020202020204"/>
                <a:sym typeface="+mn-lt"/>
              </a:endParaRPr>
            </a:p>
          </p:txBody>
        </p:sp>
        <p:sp>
          <p:nvSpPr>
            <p:cNvPr id="28" name="íṩľíďe"/>
            <p:cNvSpPr/>
            <p:nvPr/>
          </p:nvSpPr>
          <p:spPr bwMode="auto">
            <a:xfrm>
              <a:off x="2387963" y="1493278"/>
              <a:ext cx="388864" cy="314750"/>
            </a:xfrm>
            <a:custGeom>
              <a:avLst/>
              <a:gdLst>
                <a:gd name="connsiteX0" fmla="*/ 355420 w 607568"/>
                <a:gd name="connsiteY0" fmla="*/ 250307 h 491771"/>
                <a:gd name="connsiteX1" fmla="*/ 352312 w 607568"/>
                <a:gd name="connsiteY1" fmla="*/ 251812 h 491771"/>
                <a:gd name="connsiteX2" fmla="*/ 321042 w 607568"/>
                <a:gd name="connsiteY2" fmla="*/ 289814 h 491771"/>
                <a:gd name="connsiteX3" fmla="*/ 321513 w 607568"/>
                <a:gd name="connsiteY3" fmla="*/ 295364 h 491771"/>
                <a:gd name="connsiteX4" fmla="*/ 369736 w 607568"/>
                <a:gd name="connsiteY4" fmla="*/ 338257 h 491771"/>
                <a:gd name="connsiteX5" fmla="*/ 371997 w 607568"/>
                <a:gd name="connsiteY5" fmla="*/ 339104 h 491771"/>
                <a:gd name="connsiteX6" fmla="*/ 373127 w 607568"/>
                <a:gd name="connsiteY6" fmla="*/ 338916 h 491771"/>
                <a:gd name="connsiteX7" fmla="*/ 375293 w 607568"/>
                <a:gd name="connsiteY7" fmla="*/ 336282 h 491771"/>
                <a:gd name="connsiteX8" fmla="*/ 383676 w 607568"/>
                <a:gd name="connsiteY8" fmla="*/ 279467 h 491771"/>
                <a:gd name="connsiteX9" fmla="*/ 376424 w 607568"/>
                <a:gd name="connsiteY9" fmla="*/ 263287 h 491771"/>
                <a:gd name="connsiteX10" fmla="*/ 357681 w 607568"/>
                <a:gd name="connsiteY10" fmla="*/ 250965 h 491771"/>
                <a:gd name="connsiteX11" fmla="*/ 355420 w 607568"/>
                <a:gd name="connsiteY11" fmla="*/ 250307 h 491771"/>
                <a:gd name="connsiteX12" fmla="*/ 258879 w 607568"/>
                <a:gd name="connsiteY12" fmla="*/ 250307 h 491771"/>
                <a:gd name="connsiteX13" fmla="*/ 256712 w 607568"/>
                <a:gd name="connsiteY13" fmla="*/ 250965 h 491771"/>
                <a:gd name="connsiteX14" fmla="*/ 237969 w 607568"/>
                <a:gd name="connsiteY14" fmla="*/ 263287 h 491771"/>
                <a:gd name="connsiteX15" fmla="*/ 230717 w 607568"/>
                <a:gd name="connsiteY15" fmla="*/ 279467 h 491771"/>
                <a:gd name="connsiteX16" fmla="*/ 239100 w 607568"/>
                <a:gd name="connsiteY16" fmla="*/ 336282 h 491771"/>
                <a:gd name="connsiteX17" fmla="*/ 241266 w 607568"/>
                <a:gd name="connsiteY17" fmla="*/ 338916 h 491771"/>
                <a:gd name="connsiteX18" fmla="*/ 242396 w 607568"/>
                <a:gd name="connsiteY18" fmla="*/ 339104 h 491771"/>
                <a:gd name="connsiteX19" fmla="*/ 244657 w 607568"/>
                <a:gd name="connsiteY19" fmla="*/ 338257 h 491771"/>
                <a:gd name="connsiteX20" fmla="*/ 292880 w 607568"/>
                <a:gd name="connsiteY20" fmla="*/ 295364 h 491771"/>
                <a:gd name="connsiteX21" fmla="*/ 293351 w 607568"/>
                <a:gd name="connsiteY21" fmla="*/ 289814 h 491771"/>
                <a:gd name="connsiteX22" fmla="*/ 261987 w 607568"/>
                <a:gd name="connsiteY22" fmla="*/ 251812 h 491771"/>
                <a:gd name="connsiteX23" fmla="*/ 258879 w 607568"/>
                <a:gd name="connsiteY23" fmla="*/ 250307 h 491771"/>
                <a:gd name="connsiteX24" fmla="*/ 500465 w 607568"/>
                <a:gd name="connsiteY24" fmla="*/ 66049 h 491771"/>
                <a:gd name="connsiteX25" fmla="*/ 565743 w 607568"/>
                <a:gd name="connsiteY25" fmla="*/ 130673 h 491771"/>
                <a:gd name="connsiteX26" fmla="*/ 566120 w 607568"/>
                <a:gd name="connsiteY26" fmla="*/ 130673 h 491771"/>
                <a:gd name="connsiteX27" fmla="*/ 580250 w 607568"/>
                <a:gd name="connsiteY27" fmla="*/ 160962 h 491771"/>
                <a:gd name="connsiteX28" fmla="*/ 560939 w 607568"/>
                <a:gd name="connsiteY28" fmla="*/ 182503 h 491771"/>
                <a:gd name="connsiteX29" fmla="*/ 531927 w 607568"/>
                <a:gd name="connsiteY29" fmla="*/ 223799 h 491771"/>
                <a:gd name="connsiteX30" fmla="*/ 528253 w 607568"/>
                <a:gd name="connsiteY30" fmla="*/ 234240 h 491771"/>
                <a:gd name="connsiteX31" fmla="*/ 530797 w 607568"/>
                <a:gd name="connsiteY31" fmla="*/ 246281 h 491771"/>
                <a:gd name="connsiteX32" fmla="*/ 545868 w 607568"/>
                <a:gd name="connsiteY32" fmla="*/ 261143 h 491771"/>
                <a:gd name="connsiteX33" fmla="*/ 558961 w 607568"/>
                <a:gd name="connsiteY33" fmla="*/ 263777 h 491771"/>
                <a:gd name="connsiteX34" fmla="*/ 597299 w 607568"/>
                <a:gd name="connsiteY34" fmla="*/ 301968 h 491771"/>
                <a:gd name="connsiteX35" fmla="*/ 607002 w 607568"/>
                <a:gd name="connsiteY35" fmla="*/ 350788 h 491771"/>
                <a:gd name="connsiteX36" fmla="*/ 601256 w 607568"/>
                <a:gd name="connsiteY36" fmla="*/ 373835 h 491771"/>
                <a:gd name="connsiteX37" fmla="*/ 579685 w 607568"/>
                <a:gd name="connsiteY37" fmla="*/ 384088 h 491771"/>
                <a:gd name="connsiteX38" fmla="*/ 490386 w 607568"/>
                <a:gd name="connsiteY38" fmla="*/ 384088 h 491771"/>
                <a:gd name="connsiteX39" fmla="*/ 467685 w 607568"/>
                <a:gd name="connsiteY39" fmla="*/ 310058 h 491771"/>
                <a:gd name="connsiteX40" fmla="*/ 431702 w 607568"/>
                <a:gd name="connsiteY40" fmla="*/ 267445 h 491771"/>
                <a:gd name="connsiteX41" fmla="*/ 441969 w 607568"/>
                <a:gd name="connsiteY41" fmla="*/ 263777 h 491771"/>
                <a:gd name="connsiteX42" fmla="*/ 455157 w 607568"/>
                <a:gd name="connsiteY42" fmla="*/ 261237 h 491771"/>
                <a:gd name="connsiteX43" fmla="*/ 470228 w 607568"/>
                <a:gd name="connsiteY43" fmla="*/ 246281 h 491771"/>
                <a:gd name="connsiteX44" fmla="*/ 472677 w 607568"/>
                <a:gd name="connsiteY44" fmla="*/ 234240 h 491771"/>
                <a:gd name="connsiteX45" fmla="*/ 469098 w 607568"/>
                <a:gd name="connsiteY45" fmla="*/ 223893 h 491771"/>
                <a:gd name="connsiteX46" fmla="*/ 439991 w 607568"/>
                <a:gd name="connsiteY46" fmla="*/ 182503 h 491771"/>
                <a:gd name="connsiteX47" fmla="*/ 426144 w 607568"/>
                <a:gd name="connsiteY47" fmla="*/ 172720 h 491771"/>
                <a:gd name="connsiteX48" fmla="*/ 441404 w 607568"/>
                <a:gd name="connsiteY48" fmla="*/ 143278 h 491771"/>
                <a:gd name="connsiteX49" fmla="*/ 439708 w 607568"/>
                <a:gd name="connsiteY49" fmla="*/ 107438 h 491771"/>
                <a:gd name="connsiteX50" fmla="*/ 500465 w 607568"/>
                <a:gd name="connsiteY50" fmla="*/ 66049 h 491771"/>
                <a:gd name="connsiteX51" fmla="*/ 107100 w 607568"/>
                <a:gd name="connsiteY51" fmla="*/ 66049 h 491771"/>
                <a:gd name="connsiteX52" fmla="*/ 171341 w 607568"/>
                <a:gd name="connsiteY52" fmla="*/ 123618 h 491771"/>
                <a:gd name="connsiteX53" fmla="*/ 172849 w 607568"/>
                <a:gd name="connsiteY53" fmla="*/ 143278 h 491771"/>
                <a:gd name="connsiteX54" fmla="*/ 184246 w 607568"/>
                <a:gd name="connsiteY54" fmla="*/ 168205 h 491771"/>
                <a:gd name="connsiteX55" fmla="*/ 167574 w 607568"/>
                <a:gd name="connsiteY55" fmla="*/ 182503 h 491771"/>
                <a:gd name="connsiteX56" fmla="*/ 138468 w 607568"/>
                <a:gd name="connsiteY56" fmla="*/ 223799 h 491771"/>
                <a:gd name="connsiteX57" fmla="*/ 134794 w 607568"/>
                <a:gd name="connsiteY57" fmla="*/ 234240 h 491771"/>
                <a:gd name="connsiteX58" fmla="*/ 137337 w 607568"/>
                <a:gd name="connsiteY58" fmla="*/ 246281 h 491771"/>
                <a:gd name="connsiteX59" fmla="*/ 152408 w 607568"/>
                <a:gd name="connsiteY59" fmla="*/ 261143 h 491771"/>
                <a:gd name="connsiteX60" fmla="*/ 165596 w 607568"/>
                <a:gd name="connsiteY60" fmla="*/ 263777 h 491771"/>
                <a:gd name="connsiteX61" fmla="*/ 179442 w 607568"/>
                <a:gd name="connsiteY61" fmla="*/ 268856 h 491771"/>
                <a:gd name="connsiteX62" fmla="*/ 146662 w 607568"/>
                <a:gd name="connsiteY62" fmla="*/ 310058 h 491771"/>
                <a:gd name="connsiteX63" fmla="*/ 123867 w 607568"/>
                <a:gd name="connsiteY63" fmla="*/ 384088 h 491771"/>
                <a:gd name="connsiteX64" fmla="*/ 27883 w 607568"/>
                <a:gd name="connsiteY64" fmla="*/ 384088 h 491771"/>
                <a:gd name="connsiteX65" fmla="*/ 6312 w 607568"/>
                <a:gd name="connsiteY65" fmla="*/ 373835 h 491771"/>
                <a:gd name="connsiteX66" fmla="*/ 566 w 607568"/>
                <a:gd name="connsiteY66" fmla="*/ 350788 h 491771"/>
                <a:gd name="connsiteX67" fmla="*/ 10268 w 607568"/>
                <a:gd name="connsiteY67" fmla="*/ 301968 h 491771"/>
                <a:gd name="connsiteX68" fmla="*/ 48606 w 607568"/>
                <a:gd name="connsiteY68" fmla="*/ 263777 h 491771"/>
                <a:gd name="connsiteX69" fmla="*/ 61699 w 607568"/>
                <a:gd name="connsiteY69" fmla="*/ 261237 h 491771"/>
                <a:gd name="connsiteX70" fmla="*/ 76770 w 607568"/>
                <a:gd name="connsiteY70" fmla="*/ 246281 h 491771"/>
                <a:gd name="connsiteX71" fmla="*/ 79313 w 607568"/>
                <a:gd name="connsiteY71" fmla="*/ 234240 h 491771"/>
                <a:gd name="connsiteX72" fmla="*/ 75639 w 607568"/>
                <a:gd name="connsiteY72" fmla="*/ 223893 h 491771"/>
                <a:gd name="connsiteX73" fmla="*/ 46628 w 607568"/>
                <a:gd name="connsiteY73" fmla="*/ 182503 h 491771"/>
                <a:gd name="connsiteX74" fmla="*/ 27318 w 607568"/>
                <a:gd name="connsiteY74" fmla="*/ 160962 h 491771"/>
                <a:gd name="connsiteX75" fmla="*/ 41447 w 607568"/>
                <a:gd name="connsiteY75" fmla="*/ 130673 h 491771"/>
                <a:gd name="connsiteX76" fmla="*/ 41824 w 607568"/>
                <a:gd name="connsiteY76" fmla="*/ 130673 h 491771"/>
                <a:gd name="connsiteX77" fmla="*/ 107100 w 607568"/>
                <a:gd name="connsiteY77" fmla="*/ 66049 h 491771"/>
                <a:gd name="connsiteX78" fmla="*/ 298626 w 607568"/>
                <a:gd name="connsiteY78" fmla="*/ 0 h 491771"/>
                <a:gd name="connsiteX79" fmla="*/ 315956 w 607568"/>
                <a:gd name="connsiteY79" fmla="*/ 0 h 491771"/>
                <a:gd name="connsiteX80" fmla="*/ 401854 w 607568"/>
                <a:gd name="connsiteY80" fmla="*/ 85787 h 491771"/>
                <a:gd name="connsiteX81" fmla="*/ 401854 w 607568"/>
                <a:gd name="connsiteY81" fmla="*/ 95476 h 491771"/>
                <a:gd name="connsiteX82" fmla="*/ 421633 w 607568"/>
                <a:gd name="connsiteY82" fmla="*/ 138840 h 491771"/>
                <a:gd name="connsiteX83" fmla="*/ 417960 w 607568"/>
                <a:gd name="connsiteY83" fmla="*/ 149281 h 491771"/>
                <a:gd name="connsiteX84" fmla="*/ 417112 w 607568"/>
                <a:gd name="connsiteY84" fmla="*/ 151068 h 491771"/>
                <a:gd name="connsiteX85" fmla="*/ 411273 w 607568"/>
                <a:gd name="connsiteY85" fmla="*/ 159534 h 491771"/>
                <a:gd name="connsiteX86" fmla="*/ 410896 w 607568"/>
                <a:gd name="connsiteY86" fmla="*/ 159910 h 491771"/>
                <a:gd name="connsiteX87" fmla="*/ 394037 w 607568"/>
                <a:gd name="connsiteY87" fmla="*/ 169787 h 491771"/>
                <a:gd name="connsiteX88" fmla="*/ 384900 w 607568"/>
                <a:gd name="connsiteY88" fmla="*/ 189541 h 491771"/>
                <a:gd name="connsiteX89" fmla="*/ 384712 w 607568"/>
                <a:gd name="connsiteY89" fmla="*/ 189823 h 491771"/>
                <a:gd name="connsiteX90" fmla="*/ 373316 w 607568"/>
                <a:gd name="connsiteY90" fmla="*/ 207131 h 491771"/>
                <a:gd name="connsiteX91" fmla="*/ 372750 w 607568"/>
                <a:gd name="connsiteY91" fmla="*/ 207789 h 491771"/>
                <a:gd name="connsiteX92" fmla="*/ 359847 w 607568"/>
                <a:gd name="connsiteY92" fmla="*/ 222275 h 491771"/>
                <a:gd name="connsiteX93" fmla="*/ 359188 w 607568"/>
                <a:gd name="connsiteY93" fmla="*/ 222934 h 491771"/>
                <a:gd name="connsiteX94" fmla="*/ 345154 w 607568"/>
                <a:gd name="connsiteY94" fmla="*/ 234598 h 491771"/>
                <a:gd name="connsiteX95" fmla="*/ 345625 w 607568"/>
                <a:gd name="connsiteY95" fmla="*/ 236855 h 491771"/>
                <a:gd name="connsiteX96" fmla="*/ 348639 w 607568"/>
                <a:gd name="connsiteY96" fmla="*/ 235538 h 491771"/>
                <a:gd name="connsiteX97" fmla="*/ 355514 w 607568"/>
                <a:gd name="connsiteY97" fmla="*/ 234033 h 491771"/>
                <a:gd name="connsiteX98" fmla="*/ 366628 w 607568"/>
                <a:gd name="connsiteY98" fmla="*/ 237326 h 491771"/>
                <a:gd name="connsiteX99" fmla="*/ 385371 w 607568"/>
                <a:gd name="connsiteY99" fmla="*/ 249648 h 491771"/>
                <a:gd name="connsiteX100" fmla="*/ 399876 w 607568"/>
                <a:gd name="connsiteY100" fmla="*/ 279373 h 491771"/>
                <a:gd name="connsiteX101" fmla="*/ 430016 w 607568"/>
                <a:gd name="connsiteY101" fmla="*/ 289814 h 491771"/>
                <a:gd name="connsiteX102" fmla="*/ 448382 w 607568"/>
                <a:gd name="connsiteY102" fmla="*/ 316058 h 491771"/>
                <a:gd name="connsiteX103" fmla="*/ 481630 w 607568"/>
                <a:gd name="connsiteY103" fmla="*/ 424515 h 491771"/>
                <a:gd name="connsiteX104" fmla="*/ 483891 w 607568"/>
                <a:gd name="connsiteY104" fmla="*/ 436461 h 491771"/>
                <a:gd name="connsiteX105" fmla="*/ 473718 w 607568"/>
                <a:gd name="connsiteY105" fmla="*/ 470700 h 491771"/>
                <a:gd name="connsiteX106" fmla="*/ 443956 w 607568"/>
                <a:gd name="connsiteY106" fmla="*/ 490360 h 491771"/>
                <a:gd name="connsiteX107" fmla="*/ 431805 w 607568"/>
                <a:gd name="connsiteY107" fmla="*/ 491771 h 491771"/>
                <a:gd name="connsiteX108" fmla="*/ 325375 w 607568"/>
                <a:gd name="connsiteY108" fmla="*/ 491771 h 491771"/>
                <a:gd name="connsiteX109" fmla="*/ 337430 w 607568"/>
                <a:gd name="connsiteY109" fmla="*/ 415296 h 491771"/>
                <a:gd name="connsiteX110" fmla="*/ 334605 w 607568"/>
                <a:gd name="connsiteY110" fmla="*/ 389052 h 491771"/>
                <a:gd name="connsiteX111" fmla="*/ 323962 w 607568"/>
                <a:gd name="connsiteY111" fmla="*/ 360927 h 491771"/>
                <a:gd name="connsiteX112" fmla="*/ 337430 w 607568"/>
                <a:gd name="connsiteY112" fmla="*/ 347476 h 491771"/>
                <a:gd name="connsiteX113" fmla="*/ 307196 w 607568"/>
                <a:gd name="connsiteY113" fmla="*/ 317281 h 491771"/>
                <a:gd name="connsiteX114" fmla="*/ 276868 w 607568"/>
                <a:gd name="connsiteY114" fmla="*/ 347476 h 491771"/>
                <a:gd name="connsiteX115" fmla="*/ 290337 w 607568"/>
                <a:gd name="connsiteY115" fmla="*/ 360927 h 491771"/>
                <a:gd name="connsiteX116" fmla="*/ 279694 w 607568"/>
                <a:gd name="connsiteY116" fmla="*/ 389052 h 491771"/>
                <a:gd name="connsiteX117" fmla="*/ 276963 w 607568"/>
                <a:gd name="connsiteY117" fmla="*/ 415296 h 491771"/>
                <a:gd name="connsiteX118" fmla="*/ 288736 w 607568"/>
                <a:gd name="connsiteY118" fmla="*/ 491771 h 491771"/>
                <a:gd name="connsiteX119" fmla="*/ 182493 w 607568"/>
                <a:gd name="connsiteY119" fmla="*/ 491771 h 491771"/>
                <a:gd name="connsiteX120" fmla="*/ 170437 w 607568"/>
                <a:gd name="connsiteY120" fmla="*/ 490360 h 491771"/>
                <a:gd name="connsiteX121" fmla="*/ 140675 w 607568"/>
                <a:gd name="connsiteY121" fmla="*/ 470700 h 491771"/>
                <a:gd name="connsiteX122" fmla="*/ 132669 w 607568"/>
                <a:gd name="connsiteY122" fmla="*/ 424515 h 491771"/>
                <a:gd name="connsiteX123" fmla="*/ 166011 w 607568"/>
                <a:gd name="connsiteY123" fmla="*/ 316058 h 491771"/>
                <a:gd name="connsiteX124" fmla="*/ 184377 w 607568"/>
                <a:gd name="connsiteY124" fmla="*/ 289814 h 491771"/>
                <a:gd name="connsiteX125" fmla="*/ 214517 w 607568"/>
                <a:gd name="connsiteY125" fmla="*/ 279373 h 491771"/>
                <a:gd name="connsiteX126" fmla="*/ 214517 w 607568"/>
                <a:gd name="connsiteY126" fmla="*/ 279279 h 491771"/>
                <a:gd name="connsiteX127" fmla="*/ 229022 w 607568"/>
                <a:gd name="connsiteY127" fmla="*/ 249648 h 491771"/>
                <a:gd name="connsiteX128" fmla="*/ 247765 w 607568"/>
                <a:gd name="connsiteY128" fmla="*/ 237326 h 491771"/>
                <a:gd name="connsiteX129" fmla="*/ 258879 w 607568"/>
                <a:gd name="connsiteY129" fmla="*/ 234033 h 491771"/>
                <a:gd name="connsiteX130" fmla="*/ 265754 w 607568"/>
                <a:gd name="connsiteY130" fmla="*/ 235538 h 491771"/>
                <a:gd name="connsiteX131" fmla="*/ 268768 w 607568"/>
                <a:gd name="connsiteY131" fmla="*/ 236855 h 491771"/>
                <a:gd name="connsiteX132" fmla="*/ 269239 w 607568"/>
                <a:gd name="connsiteY132" fmla="*/ 234598 h 491771"/>
                <a:gd name="connsiteX133" fmla="*/ 255205 w 607568"/>
                <a:gd name="connsiteY133" fmla="*/ 222934 h 491771"/>
                <a:gd name="connsiteX134" fmla="*/ 254546 w 607568"/>
                <a:gd name="connsiteY134" fmla="*/ 222275 h 491771"/>
                <a:gd name="connsiteX135" fmla="*/ 241548 w 607568"/>
                <a:gd name="connsiteY135" fmla="*/ 207789 h 491771"/>
                <a:gd name="connsiteX136" fmla="*/ 241077 w 607568"/>
                <a:gd name="connsiteY136" fmla="*/ 207225 h 491771"/>
                <a:gd name="connsiteX137" fmla="*/ 229681 w 607568"/>
                <a:gd name="connsiteY137" fmla="*/ 189823 h 491771"/>
                <a:gd name="connsiteX138" fmla="*/ 229493 w 607568"/>
                <a:gd name="connsiteY138" fmla="*/ 189635 h 491771"/>
                <a:gd name="connsiteX139" fmla="*/ 220356 w 607568"/>
                <a:gd name="connsiteY139" fmla="*/ 169787 h 491771"/>
                <a:gd name="connsiteX140" fmla="*/ 203497 w 607568"/>
                <a:gd name="connsiteY140" fmla="*/ 159910 h 491771"/>
                <a:gd name="connsiteX141" fmla="*/ 203120 w 607568"/>
                <a:gd name="connsiteY141" fmla="*/ 159534 h 491771"/>
                <a:gd name="connsiteX142" fmla="*/ 197281 w 607568"/>
                <a:gd name="connsiteY142" fmla="*/ 151068 h 491771"/>
                <a:gd name="connsiteX143" fmla="*/ 196433 w 607568"/>
                <a:gd name="connsiteY143" fmla="*/ 149281 h 491771"/>
                <a:gd name="connsiteX144" fmla="*/ 192666 w 607568"/>
                <a:gd name="connsiteY144" fmla="*/ 138840 h 491771"/>
                <a:gd name="connsiteX145" fmla="*/ 212727 w 607568"/>
                <a:gd name="connsiteY145" fmla="*/ 95476 h 491771"/>
                <a:gd name="connsiteX146" fmla="*/ 212727 w 607568"/>
                <a:gd name="connsiteY146" fmla="*/ 85787 h 491771"/>
                <a:gd name="connsiteX147" fmla="*/ 298626 w 607568"/>
                <a:gd name="connsiteY147" fmla="*/ 0 h 49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607568" h="491771">
                  <a:moveTo>
                    <a:pt x="355420" y="250307"/>
                  </a:moveTo>
                  <a:cubicBezTo>
                    <a:pt x="354290" y="250307"/>
                    <a:pt x="353160" y="250871"/>
                    <a:pt x="352312" y="251812"/>
                  </a:cubicBezTo>
                  <a:lnTo>
                    <a:pt x="321042" y="289814"/>
                  </a:lnTo>
                  <a:cubicBezTo>
                    <a:pt x="319723" y="291507"/>
                    <a:pt x="319912" y="293953"/>
                    <a:pt x="321513" y="295364"/>
                  </a:cubicBezTo>
                  <a:lnTo>
                    <a:pt x="369736" y="338257"/>
                  </a:lnTo>
                  <a:cubicBezTo>
                    <a:pt x="370396" y="338822"/>
                    <a:pt x="371149" y="339104"/>
                    <a:pt x="371997" y="339104"/>
                  </a:cubicBezTo>
                  <a:cubicBezTo>
                    <a:pt x="372374" y="339104"/>
                    <a:pt x="372750" y="339010"/>
                    <a:pt x="373127" y="338916"/>
                  </a:cubicBezTo>
                  <a:cubicBezTo>
                    <a:pt x="374257" y="338539"/>
                    <a:pt x="375105" y="337505"/>
                    <a:pt x="375293" y="336282"/>
                  </a:cubicBezTo>
                  <a:lnTo>
                    <a:pt x="383676" y="279467"/>
                  </a:lnTo>
                  <a:cubicBezTo>
                    <a:pt x="384618" y="273164"/>
                    <a:pt x="381792" y="266768"/>
                    <a:pt x="376424" y="263287"/>
                  </a:cubicBezTo>
                  <a:lnTo>
                    <a:pt x="357681" y="250965"/>
                  </a:lnTo>
                  <a:cubicBezTo>
                    <a:pt x="357021" y="250495"/>
                    <a:pt x="356174" y="250307"/>
                    <a:pt x="355420" y="250307"/>
                  </a:cubicBezTo>
                  <a:close/>
                  <a:moveTo>
                    <a:pt x="258879" y="250307"/>
                  </a:moveTo>
                  <a:cubicBezTo>
                    <a:pt x="258125" y="250307"/>
                    <a:pt x="257372" y="250495"/>
                    <a:pt x="256712" y="250965"/>
                  </a:cubicBezTo>
                  <a:lnTo>
                    <a:pt x="237969" y="263287"/>
                  </a:lnTo>
                  <a:cubicBezTo>
                    <a:pt x="232601" y="266768"/>
                    <a:pt x="229775" y="273164"/>
                    <a:pt x="230717" y="279467"/>
                  </a:cubicBezTo>
                  <a:lnTo>
                    <a:pt x="239100" y="336282"/>
                  </a:lnTo>
                  <a:cubicBezTo>
                    <a:pt x="239288" y="337505"/>
                    <a:pt x="240136" y="338539"/>
                    <a:pt x="241266" y="338916"/>
                  </a:cubicBezTo>
                  <a:cubicBezTo>
                    <a:pt x="241643" y="339010"/>
                    <a:pt x="242019" y="339104"/>
                    <a:pt x="242396" y="339104"/>
                  </a:cubicBezTo>
                  <a:cubicBezTo>
                    <a:pt x="243244" y="339104"/>
                    <a:pt x="243997" y="338822"/>
                    <a:pt x="244657" y="338257"/>
                  </a:cubicBezTo>
                  <a:lnTo>
                    <a:pt x="292880" y="295364"/>
                  </a:lnTo>
                  <a:cubicBezTo>
                    <a:pt x="294481" y="293953"/>
                    <a:pt x="294670" y="291507"/>
                    <a:pt x="293351" y="289814"/>
                  </a:cubicBezTo>
                  <a:lnTo>
                    <a:pt x="261987" y="251812"/>
                  </a:lnTo>
                  <a:cubicBezTo>
                    <a:pt x="261233" y="250871"/>
                    <a:pt x="260103" y="250307"/>
                    <a:pt x="258879" y="250307"/>
                  </a:cubicBezTo>
                  <a:close/>
                  <a:moveTo>
                    <a:pt x="500465" y="66049"/>
                  </a:moveTo>
                  <a:cubicBezTo>
                    <a:pt x="548129" y="66049"/>
                    <a:pt x="562447" y="93516"/>
                    <a:pt x="565743" y="130673"/>
                  </a:cubicBezTo>
                  <a:cubicBezTo>
                    <a:pt x="565932" y="130673"/>
                    <a:pt x="566026" y="130673"/>
                    <a:pt x="566120" y="130673"/>
                  </a:cubicBezTo>
                  <a:cubicBezTo>
                    <a:pt x="577141" y="133118"/>
                    <a:pt x="583358" y="146664"/>
                    <a:pt x="580250" y="160962"/>
                  </a:cubicBezTo>
                  <a:cubicBezTo>
                    <a:pt x="577706" y="172532"/>
                    <a:pt x="569700" y="180904"/>
                    <a:pt x="560939" y="182503"/>
                  </a:cubicBezTo>
                  <a:cubicBezTo>
                    <a:pt x="554628" y="199529"/>
                    <a:pt x="543796" y="214016"/>
                    <a:pt x="531927" y="223799"/>
                  </a:cubicBezTo>
                  <a:cubicBezTo>
                    <a:pt x="528913" y="226338"/>
                    <a:pt x="527500" y="230383"/>
                    <a:pt x="528253" y="234240"/>
                  </a:cubicBezTo>
                  <a:lnTo>
                    <a:pt x="530797" y="246281"/>
                  </a:lnTo>
                  <a:cubicBezTo>
                    <a:pt x="532304" y="253806"/>
                    <a:pt x="538238" y="259732"/>
                    <a:pt x="545868" y="261143"/>
                  </a:cubicBezTo>
                  <a:lnTo>
                    <a:pt x="558961" y="263777"/>
                  </a:lnTo>
                  <a:cubicBezTo>
                    <a:pt x="578366" y="267634"/>
                    <a:pt x="593437" y="282684"/>
                    <a:pt x="597299" y="301968"/>
                  </a:cubicBezTo>
                  <a:lnTo>
                    <a:pt x="607002" y="350788"/>
                  </a:lnTo>
                  <a:cubicBezTo>
                    <a:pt x="608697" y="358972"/>
                    <a:pt x="606531" y="367438"/>
                    <a:pt x="601256" y="373835"/>
                  </a:cubicBezTo>
                  <a:cubicBezTo>
                    <a:pt x="595981" y="380325"/>
                    <a:pt x="588068" y="384088"/>
                    <a:pt x="579685" y="384088"/>
                  </a:cubicBezTo>
                  <a:lnTo>
                    <a:pt x="490386" y="384088"/>
                  </a:lnTo>
                  <a:lnTo>
                    <a:pt x="467685" y="310058"/>
                  </a:lnTo>
                  <a:cubicBezTo>
                    <a:pt x="461845" y="291150"/>
                    <a:pt x="448563" y="276194"/>
                    <a:pt x="431702" y="267445"/>
                  </a:cubicBezTo>
                  <a:cubicBezTo>
                    <a:pt x="434999" y="265940"/>
                    <a:pt x="438295" y="264529"/>
                    <a:pt x="441969" y="263777"/>
                  </a:cubicBezTo>
                  <a:lnTo>
                    <a:pt x="455157" y="261237"/>
                  </a:lnTo>
                  <a:cubicBezTo>
                    <a:pt x="462692" y="259732"/>
                    <a:pt x="468627" y="253806"/>
                    <a:pt x="470228" y="246281"/>
                  </a:cubicBezTo>
                  <a:lnTo>
                    <a:pt x="472677" y="234240"/>
                  </a:lnTo>
                  <a:cubicBezTo>
                    <a:pt x="473525" y="230383"/>
                    <a:pt x="472112" y="226338"/>
                    <a:pt x="469098" y="223893"/>
                  </a:cubicBezTo>
                  <a:cubicBezTo>
                    <a:pt x="457229" y="214016"/>
                    <a:pt x="446302" y="199529"/>
                    <a:pt x="439991" y="182503"/>
                  </a:cubicBezTo>
                  <a:cubicBezTo>
                    <a:pt x="434716" y="181563"/>
                    <a:pt x="429818" y="177894"/>
                    <a:pt x="426144" y="172720"/>
                  </a:cubicBezTo>
                  <a:cubicBezTo>
                    <a:pt x="433303" y="164725"/>
                    <a:pt x="438861" y="154754"/>
                    <a:pt x="441404" y="143278"/>
                  </a:cubicBezTo>
                  <a:cubicBezTo>
                    <a:pt x="444324" y="130485"/>
                    <a:pt x="443476" y="118068"/>
                    <a:pt x="439708" y="107438"/>
                  </a:cubicBezTo>
                  <a:cubicBezTo>
                    <a:pt x="447244" y="82699"/>
                    <a:pt x="464200" y="66049"/>
                    <a:pt x="500465" y="66049"/>
                  </a:cubicBezTo>
                  <a:close/>
                  <a:moveTo>
                    <a:pt x="107100" y="66049"/>
                  </a:moveTo>
                  <a:cubicBezTo>
                    <a:pt x="151561" y="66049"/>
                    <a:pt x="166820" y="90130"/>
                    <a:pt x="171341" y="123618"/>
                  </a:cubicBezTo>
                  <a:cubicBezTo>
                    <a:pt x="170965" y="129920"/>
                    <a:pt x="171436" y="136505"/>
                    <a:pt x="172849" y="143278"/>
                  </a:cubicBezTo>
                  <a:cubicBezTo>
                    <a:pt x="174921" y="152590"/>
                    <a:pt x="178971" y="161056"/>
                    <a:pt x="184246" y="168205"/>
                  </a:cubicBezTo>
                  <a:cubicBezTo>
                    <a:pt x="180573" y="175919"/>
                    <a:pt x="174356" y="181281"/>
                    <a:pt x="167574" y="182503"/>
                  </a:cubicBezTo>
                  <a:cubicBezTo>
                    <a:pt x="161263" y="199529"/>
                    <a:pt x="150336" y="214016"/>
                    <a:pt x="138468" y="223799"/>
                  </a:cubicBezTo>
                  <a:cubicBezTo>
                    <a:pt x="135453" y="226338"/>
                    <a:pt x="134040" y="230383"/>
                    <a:pt x="134794" y="234240"/>
                  </a:cubicBezTo>
                  <a:lnTo>
                    <a:pt x="137337" y="246281"/>
                  </a:lnTo>
                  <a:cubicBezTo>
                    <a:pt x="138939" y="253806"/>
                    <a:pt x="144873" y="259732"/>
                    <a:pt x="152408" y="261143"/>
                  </a:cubicBezTo>
                  <a:lnTo>
                    <a:pt x="165596" y="263777"/>
                  </a:lnTo>
                  <a:cubicBezTo>
                    <a:pt x="170494" y="264812"/>
                    <a:pt x="175203" y="266505"/>
                    <a:pt x="179442" y="268856"/>
                  </a:cubicBezTo>
                  <a:cubicBezTo>
                    <a:pt x="164088" y="277793"/>
                    <a:pt x="152126" y="292279"/>
                    <a:pt x="146662" y="310058"/>
                  </a:cubicBezTo>
                  <a:lnTo>
                    <a:pt x="123867" y="384088"/>
                  </a:lnTo>
                  <a:lnTo>
                    <a:pt x="27883" y="384088"/>
                  </a:lnTo>
                  <a:cubicBezTo>
                    <a:pt x="19499" y="384088"/>
                    <a:pt x="11587" y="380325"/>
                    <a:pt x="6312" y="373835"/>
                  </a:cubicBezTo>
                  <a:cubicBezTo>
                    <a:pt x="1037" y="367438"/>
                    <a:pt x="-1129" y="358972"/>
                    <a:pt x="566" y="350788"/>
                  </a:cubicBezTo>
                  <a:lnTo>
                    <a:pt x="10268" y="301968"/>
                  </a:lnTo>
                  <a:cubicBezTo>
                    <a:pt x="14130" y="282684"/>
                    <a:pt x="29202" y="267634"/>
                    <a:pt x="48606" y="263777"/>
                  </a:cubicBezTo>
                  <a:lnTo>
                    <a:pt x="61699" y="261237"/>
                  </a:lnTo>
                  <a:cubicBezTo>
                    <a:pt x="69328" y="259732"/>
                    <a:pt x="75263" y="253806"/>
                    <a:pt x="76770" y="246281"/>
                  </a:cubicBezTo>
                  <a:lnTo>
                    <a:pt x="79313" y="234240"/>
                  </a:lnTo>
                  <a:cubicBezTo>
                    <a:pt x="80067" y="230383"/>
                    <a:pt x="78654" y="226338"/>
                    <a:pt x="75639" y="223893"/>
                  </a:cubicBezTo>
                  <a:cubicBezTo>
                    <a:pt x="63771" y="214016"/>
                    <a:pt x="52939" y="199623"/>
                    <a:pt x="46628" y="182503"/>
                  </a:cubicBezTo>
                  <a:cubicBezTo>
                    <a:pt x="37867" y="180904"/>
                    <a:pt x="29861" y="172532"/>
                    <a:pt x="27318" y="160962"/>
                  </a:cubicBezTo>
                  <a:cubicBezTo>
                    <a:pt x="24115" y="146664"/>
                    <a:pt x="30426" y="133118"/>
                    <a:pt x="41447" y="130673"/>
                  </a:cubicBezTo>
                  <a:cubicBezTo>
                    <a:pt x="41541" y="130673"/>
                    <a:pt x="41729" y="130673"/>
                    <a:pt x="41824" y="130673"/>
                  </a:cubicBezTo>
                  <a:cubicBezTo>
                    <a:pt x="45403" y="93516"/>
                    <a:pt x="60192" y="66049"/>
                    <a:pt x="107100" y="66049"/>
                  </a:cubicBezTo>
                  <a:close/>
                  <a:moveTo>
                    <a:pt x="298626" y="0"/>
                  </a:moveTo>
                  <a:lnTo>
                    <a:pt x="315956" y="0"/>
                  </a:lnTo>
                  <a:cubicBezTo>
                    <a:pt x="363426" y="0"/>
                    <a:pt x="401854" y="38378"/>
                    <a:pt x="401854" y="85787"/>
                  </a:cubicBezTo>
                  <a:lnTo>
                    <a:pt x="401854" y="95476"/>
                  </a:lnTo>
                  <a:cubicBezTo>
                    <a:pt x="417301" y="99238"/>
                    <a:pt x="426154" y="118522"/>
                    <a:pt x="421633" y="138840"/>
                  </a:cubicBezTo>
                  <a:cubicBezTo>
                    <a:pt x="420880" y="142602"/>
                    <a:pt x="419467" y="146083"/>
                    <a:pt x="417960" y="149281"/>
                  </a:cubicBezTo>
                  <a:cubicBezTo>
                    <a:pt x="417677" y="149939"/>
                    <a:pt x="417395" y="150504"/>
                    <a:pt x="417112" y="151068"/>
                  </a:cubicBezTo>
                  <a:cubicBezTo>
                    <a:pt x="415417" y="154172"/>
                    <a:pt x="413533" y="157088"/>
                    <a:pt x="411273" y="159534"/>
                  </a:cubicBezTo>
                  <a:cubicBezTo>
                    <a:pt x="411179" y="159628"/>
                    <a:pt x="410990" y="159816"/>
                    <a:pt x="410896" y="159910"/>
                  </a:cubicBezTo>
                  <a:cubicBezTo>
                    <a:pt x="406092" y="165084"/>
                    <a:pt x="400159" y="168658"/>
                    <a:pt x="394037" y="169787"/>
                  </a:cubicBezTo>
                  <a:cubicBezTo>
                    <a:pt x="391494" y="176654"/>
                    <a:pt x="388385" y="183332"/>
                    <a:pt x="384900" y="189541"/>
                  </a:cubicBezTo>
                  <a:cubicBezTo>
                    <a:pt x="384806" y="189635"/>
                    <a:pt x="384806" y="189729"/>
                    <a:pt x="384712" y="189823"/>
                  </a:cubicBezTo>
                  <a:cubicBezTo>
                    <a:pt x="381227" y="196031"/>
                    <a:pt x="377460" y="201769"/>
                    <a:pt x="373316" y="207131"/>
                  </a:cubicBezTo>
                  <a:cubicBezTo>
                    <a:pt x="373127" y="207413"/>
                    <a:pt x="372939" y="207601"/>
                    <a:pt x="372750" y="207789"/>
                  </a:cubicBezTo>
                  <a:cubicBezTo>
                    <a:pt x="368700" y="213057"/>
                    <a:pt x="364368" y="217948"/>
                    <a:pt x="359847" y="222275"/>
                  </a:cubicBezTo>
                  <a:cubicBezTo>
                    <a:pt x="359658" y="222463"/>
                    <a:pt x="359376" y="222651"/>
                    <a:pt x="359188" y="222934"/>
                  </a:cubicBezTo>
                  <a:cubicBezTo>
                    <a:pt x="354667" y="227261"/>
                    <a:pt x="349957" y="231211"/>
                    <a:pt x="345154" y="234598"/>
                  </a:cubicBezTo>
                  <a:lnTo>
                    <a:pt x="345625" y="236855"/>
                  </a:lnTo>
                  <a:cubicBezTo>
                    <a:pt x="346567" y="236385"/>
                    <a:pt x="347603" y="235915"/>
                    <a:pt x="348639" y="235538"/>
                  </a:cubicBezTo>
                  <a:cubicBezTo>
                    <a:pt x="350899" y="234786"/>
                    <a:pt x="353065" y="234033"/>
                    <a:pt x="355514" y="234033"/>
                  </a:cubicBezTo>
                  <a:cubicBezTo>
                    <a:pt x="359470" y="234033"/>
                    <a:pt x="363238" y="235162"/>
                    <a:pt x="366628" y="237326"/>
                  </a:cubicBezTo>
                  <a:cubicBezTo>
                    <a:pt x="366628" y="237326"/>
                    <a:pt x="380756" y="246450"/>
                    <a:pt x="385371" y="249648"/>
                  </a:cubicBezTo>
                  <a:cubicBezTo>
                    <a:pt x="401854" y="261030"/>
                    <a:pt x="399876" y="279373"/>
                    <a:pt x="399876" y="279373"/>
                  </a:cubicBezTo>
                  <a:cubicBezTo>
                    <a:pt x="410990" y="279655"/>
                    <a:pt x="421822" y="283041"/>
                    <a:pt x="430016" y="289814"/>
                  </a:cubicBezTo>
                  <a:cubicBezTo>
                    <a:pt x="445180" y="302324"/>
                    <a:pt x="447535" y="313330"/>
                    <a:pt x="448382" y="316058"/>
                  </a:cubicBezTo>
                  <a:lnTo>
                    <a:pt x="481630" y="424515"/>
                  </a:lnTo>
                  <a:cubicBezTo>
                    <a:pt x="482855" y="428371"/>
                    <a:pt x="483608" y="432416"/>
                    <a:pt x="483891" y="436461"/>
                  </a:cubicBezTo>
                  <a:cubicBezTo>
                    <a:pt x="484644" y="448595"/>
                    <a:pt x="481159" y="460730"/>
                    <a:pt x="473718" y="470700"/>
                  </a:cubicBezTo>
                  <a:cubicBezTo>
                    <a:pt x="466372" y="480671"/>
                    <a:pt x="455823" y="487538"/>
                    <a:pt x="443956" y="490360"/>
                  </a:cubicBezTo>
                  <a:cubicBezTo>
                    <a:pt x="440000" y="491301"/>
                    <a:pt x="435950" y="491771"/>
                    <a:pt x="431805" y="491771"/>
                  </a:cubicBezTo>
                  <a:lnTo>
                    <a:pt x="325375" y="491771"/>
                  </a:lnTo>
                  <a:lnTo>
                    <a:pt x="337430" y="415296"/>
                  </a:lnTo>
                  <a:cubicBezTo>
                    <a:pt x="338749" y="406454"/>
                    <a:pt x="337807" y="397424"/>
                    <a:pt x="334605" y="389052"/>
                  </a:cubicBezTo>
                  <a:lnTo>
                    <a:pt x="323962" y="360927"/>
                  </a:lnTo>
                  <a:lnTo>
                    <a:pt x="337430" y="347476"/>
                  </a:lnTo>
                  <a:lnTo>
                    <a:pt x="307196" y="317281"/>
                  </a:lnTo>
                  <a:lnTo>
                    <a:pt x="276868" y="347476"/>
                  </a:lnTo>
                  <a:lnTo>
                    <a:pt x="290337" y="360927"/>
                  </a:lnTo>
                  <a:lnTo>
                    <a:pt x="279694" y="389052"/>
                  </a:lnTo>
                  <a:cubicBezTo>
                    <a:pt x="276586" y="397424"/>
                    <a:pt x="275644" y="406454"/>
                    <a:pt x="276963" y="415296"/>
                  </a:cubicBezTo>
                  <a:lnTo>
                    <a:pt x="288736" y="491771"/>
                  </a:lnTo>
                  <a:lnTo>
                    <a:pt x="182493" y="491771"/>
                  </a:lnTo>
                  <a:cubicBezTo>
                    <a:pt x="178443" y="491771"/>
                    <a:pt x="174299" y="491301"/>
                    <a:pt x="170437" y="490360"/>
                  </a:cubicBezTo>
                  <a:cubicBezTo>
                    <a:pt x="158570" y="487538"/>
                    <a:pt x="148021" y="480671"/>
                    <a:pt x="140675" y="470700"/>
                  </a:cubicBezTo>
                  <a:cubicBezTo>
                    <a:pt x="130785" y="457343"/>
                    <a:pt x="127865" y="440223"/>
                    <a:pt x="132669" y="424515"/>
                  </a:cubicBezTo>
                  <a:lnTo>
                    <a:pt x="166011" y="316058"/>
                  </a:lnTo>
                  <a:cubicBezTo>
                    <a:pt x="166858" y="313330"/>
                    <a:pt x="170908" y="300631"/>
                    <a:pt x="184377" y="289814"/>
                  </a:cubicBezTo>
                  <a:cubicBezTo>
                    <a:pt x="192666" y="283229"/>
                    <a:pt x="203403" y="279655"/>
                    <a:pt x="214517" y="279373"/>
                  </a:cubicBezTo>
                  <a:lnTo>
                    <a:pt x="214517" y="279279"/>
                  </a:lnTo>
                  <a:cubicBezTo>
                    <a:pt x="214140" y="273447"/>
                    <a:pt x="211880" y="260654"/>
                    <a:pt x="229022" y="249648"/>
                  </a:cubicBezTo>
                  <a:cubicBezTo>
                    <a:pt x="233731" y="246638"/>
                    <a:pt x="247765" y="237326"/>
                    <a:pt x="247765" y="237326"/>
                  </a:cubicBezTo>
                  <a:cubicBezTo>
                    <a:pt x="251061" y="235162"/>
                    <a:pt x="254923" y="234033"/>
                    <a:pt x="258879" y="234033"/>
                  </a:cubicBezTo>
                  <a:cubicBezTo>
                    <a:pt x="261328" y="234033"/>
                    <a:pt x="263494" y="234786"/>
                    <a:pt x="265754" y="235538"/>
                  </a:cubicBezTo>
                  <a:cubicBezTo>
                    <a:pt x="266790" y="236009"/>
                    <a:pt x="267826" y="236385"/>
                    <a:pt x="268768" y="236855"/>
                  </a:cubicBezTo>
                  <a:lnTo>
                    <a:pt x="269239" y="234598"/>
                  </a:lnTo>
                  <a:cubicBezTo>
                    <a:pt x="264436" y="231211"/>
                    <a:pt x="259726" y="227261"/>
                    <a:pt x="255205" y="222934"/>
                  </a:cubicBezTo>
                  <a:cubicBezTo>
                    <a:pt x="254923" y="222651"/>
                    <a:pt x="254735" y="222463"/>
                    <a:pt x="254546" y="222275"/>
                  </a:cubicBezTo>
                  <a:cubicBezTo>
                    <a:pt x="250025" y="217948"/>
                    <a:pt x="245693" y="213057"/>
                    <a:pt x="241548" y="207789"/>
                  </a:cubicBezTo>
                  <a:cubicBezTo>
                    <a:pt x="241454" y="207601"/>
                    <a:pt x="241266" y="207413"/>
                    <a:pt x="241077" y="207225"/>
                  </a:cubicBezTo>
                  <a:cubicBezTo>
                    <a:pt x="236933" y="201769"/>
                    <a:pt x="233072" y="196031"/>
                    <a:pt x="229681" y="189823"/>
                  </a:cubicBezTo>
                  <a:cubicBezTo>
                    <a:pt x="229587" y="189729"/>
                    <a:pt x="229587" y="189635"/>
                    <a:pt x="229493" y="189635"/>
                  </a:cubicBezTo>
                  <a:cubicBezTo>
                    <a:pt x="226008" y="183332"/>
                    <a:pt x="222899" y="176654"/>
                    <a:pt x="220356" y="169787"/>
                  </a:cubicBezTo>
                  <a:cubicBezTo>
                    <a:pt x="214140" y="168658"/>
                    <a:pt x="208301" y="165084"/>
                    <a:pt x="203497" y="159910"/>
                  </a:cubicBezTo>
                  <a:cubicBezTo>
                    <a:pt x="203309" y="159722"/>
                    <a:pt x="203214" y="159628"/>
                    <a:pt x="203120" y="159534"/>
                  </a:cubicBezTo>
                  <a:cubicBezTo>
                    <a:pt x="200860" y="157088"/>
                    <a:pt x="198976" y="154172"/>
                    <a:pt x="197281" y="151068"/>
                  </a:cubicBezTo>
                  <a:cubicBezTo>
                    <a:pt x="196998" y="150504"/>
                    <a:pt x="196716" y="149939"/>
                    <a:pt x="196433" y="149281"/>
                  </a:cubicBezTo>
                  <a:cubicBezTo>
                    <a:pt x="194832" y="146083"/>
                    <a:pt x="193513" y="142602"/>
                    <a:pt x="192666" y="138840"/>
                  </a:cubicBezTo>
                  <a:cubicBezTo>
                    <a:pt x="188145" y="118428"/>
                    <a:pt x="197092" y="99050"/>
                    <a:pt x="212727" y="95476"/>
                  </a:cubicBezTo>
                  <a:lnTo>
                    <a:pt x="212727" y="85787"/>
                  </a:lnTo>
                  <a:cubicBezTo>
                    <a:pt x="212727" y="38378"/>
                    <a:pt x="251155" y="0"/>
                    <a:pt x="298626" y="0"/>
                  </a:cubicBezTo>
                  <a:close/>
                </a:path>
              </a:pathLst>
            </a:custGeom>
            <a:solidFill>
              <a:srgbClr val="FFFFFF"/>
            </a:solidFill>
            <a:ln>
              <a:noFill/>
            </a:ln>
          </p:spPr>
          <p:txBody>
            <a:bodyPr vert="horz" wrap="square" lIns="91440" tIns="45720" rIns="91440" bIns="45720" numCol="1" anchor="t" anchorCtr="0" compatLnSpc="1">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defRPr/>
              </a:pPr>
              <a:endParaRPr lang="id-ID">
                <a:solidFill>
                  <a:srgbClr val="000000"/>
                </a:solidFill>
                <a:latin typeface="Arial" panose="020B0604020202020204"/>
                <a:sym typeface="+mn-lt"/>
              </a:endParaRPr>
            </a:p>
          </p:txBody>
        </p:sp>
      </p:grpSp>
      <p:grpSp>
        <p:nvGrpSpPr>
          <p:cNvPr id="29" name="ïsļidé"/>
          <p:cNvGrpSpPr/>
          <p:nvPr/>
        </p:nvGrpSpPr>
        <p:grpSpPr>
          <a:xfrm>
            <a:off x="9107678" y="2712315"/>
            <a:ext cx="612240" cy="612240"/>
            <a:chOff x="9304448" y="2639253"/>
            <a:chExt cx="612240" cy="612240"/>
          </a:xfrm>
        </p:grpSpPr>
        <p:sp>
          <p:nvSpPr>
            <p:cNvPr id="30" name="iṥḻîḓè"/>
            <p:cNvSpPr/>
            <p:nvPr/>
          </p:nvSpPr>
          <p:spPr>
            <a:xfrm>
              <a:off x="9304448" y="2639253"/>
              <a:ext cx="612240" cy="612240"/>
            </a:xfrm>
            <a:prstGeom prst="ellipse">
              <a:avLst/>
            </a:prstGeom>
            <a:solidFill>
              <a:srgbClr val="D18E03"/>
            </a:solidFill>
            <a:ln w="6350" cap="flat" cmpd="sng" algn="ctr">
              <a:no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defRPr/>
              </a:pPr>
              <a:endParaRPr dirty="0">
                <a:solidFill>
                  <a:srgbClr val="FFFFFF"/>
                </a:solidFill>
                <a:latin typeface="Arial" panose="020B0604020202020204"/>
                <a:sym typeface="+mn-lt"/>
              </a:endParaRPr>
            </a:p>
          </p:txBody>
        </p:sp>
        <p:sp>
          <p:nvSpPr>
            <p:cNvPr id="31" name="ïṩḷíďe"/>
            <p:cNvSpPr/>
            <p:nvPr/>
          </p:nvSpPr>
          <p:spPr bwMode="auto">
            <a:xfrm>
              <a:off x="9436956" y="2778355"/>
              <a:ext cx="347224" cy="334037"/>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rgbClr val="FFFFFF"/>
            </a:solidFill>
            <a:ln>
              <a:noFill/>
            </a:ln>
          </p:spPr>
          <p:txBody>
            <a:bodyPr/>
            <a:lstStyle/>
            <a:p>
              <a:pPr defTabSz="457200">
                <a:defRPr/>
              </a:pPr>
              <a:endParaRPr lang="zh-CN" altLang="en-US" kern="0">
                <a:solidFill>
                  <a:srgbClr val="000000"/>
                </a:solidFill>
                <a:latin typeface="Arial" panose="020B0604020202020204"/>
                <a:ea typeface="宋体" panose="02010600030101010101" pitchFamily="2" charset="-122"/>
                <a:cs typeface="+mn-ea"/>
                <a:sym typeface="+mn-lt"/>
              </a:endParaRPr>
            </a:p>
          </p:txBody>
        </p:sp>
      </p:grpSp>
      <p:grpSp>
        <p:nvGrpSpPr>
          <p:cNvPr id="32" name="îṥlïdè"/>
          <p:cNvGrpSpPr/>
          <p:nvPr/>
        </p:nvGrpSpPr>
        <p:grpSpPr>
          <a:xfrm>
            <a:off x="9107678" y="5362844"/>
            <a:ext cx="612240" cy="612240"/>
            <a:chOff x="9304448" y="5320327"/>
            <a:chExt cx="612240" cy="612240"/>
          </a:xfrm>
        </p:grpSpPr>
        <p:sp>
          <p:nvSpPr>
            <p:cNvPr id="33" name="ïṩľíďê"/>
            <p:cNvSpPr/>
            <p:nvPr/>
          </p:nvSpPr>
          <p:spPr>
            <a:xfrm>
              <a:off x="9304448" y="5320327"/>
              <a:ext cx="612240" cy="612240"/>
            </a:xfrm>
            <a:prstGeom prst="ellipse">
              <a:avLst/>
            </a:prstGeom>
            <a:solidFill>
              <a:srgbClr val="D18E03"/>
            </a:solidFill>
            <a:ln w="6350" cap="flat" cmpd="sng" algn="ctr">
              <a:no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defRPr/>
              </a:pPr>
              <a:endParaRPr>
                <a:solidFill>
                  <a:srgbClr val="FFFFFF"/>
                </a:solidFill>
                <a:latin typeface="Arial" panose="020B0604020202020204"/>
                <a:sym typeface="+mn-lt"/>
              </a:endParaRPr>
            </a:p>
          </p:txBody>
        </p:sp>
        <p:sp>
          <p:nvSpPr>
            <p:cNvPr id="34" name="išḷïďe"/>
            <p:cNvSpPr/>
            <p:nvPr/>
          </p:nvSpPr>
          <p:spPr bwMode="auto">
            <a:xfrm>
              <a:off x="9436959" y="5459483"/>
              <a:ext cx="347219" cy="333928"/>
            </a:xfrm>
            <a:custGeom>
              <a:avLst/>
              <a:gdLst>
                <a:gd name="connsiteX0" fmla="*/ 61288 w 609549"/>
                <a:gd name="connsiteY0" fmla="*/ 383285 h 586216"/>
                <a:gd name="connsiteX1" fmla="*/ 71162 w 609549"/>
                <a:gd name="connsiteY1" fmla="*/ 387101 h 586216"/>
                <a:gd name="connsiteX2" fmla="*/ 120018 w 609549"/>
                <a:gd name="connsiteY2" fmla="*/ 435892 h 586216"/>
                <a:gd name="connsiteX3" fmla="*/ 120018 w 609549"/>
                <a:gd name="connsiteY3" fmla="*/ 454200 h 586216"/>
                <a:gd name="connsiteX4" fmla="*/ 56639 w 609549"/>
                <a:gd name="connsiteY4" fmla="*/ 517543 h 586216"/>
                <a:gd name="connsiteX5" fmla="*/ 35592 w 609549"/>
                <a:gd name="connsiteY5" fmla="*/ 513644 h 586216"/>
                <a:gd name="connsiteX6" fmla="*/ 51877 w 609549"/>
                <a:gd name="connsiteY6" fmla="*/ 388099 h 586216"/>
                <a:gd name="connsiteX7" fmla="*/ 61288 w 609549"/>
                <a:gd name="connsiteY7" fmla="*/ 383285 h 586216"/>
                <a:gd name="connsiteX8" fmla="*/ 235245 w 609549"/>
                <a:gd name="connsiteY8" fmla="*/ 302810 h 586216"/>
                <a:gd name="connsiteX9" fmla="*/ 306042 w 609549"/>
                <a:gd name="connsiteY9" fmla="*/ 373466 h 586216"/>
                <a:gd name="connsiteX10" fmla="*/ 258717 w 609549"/>
                <a:gd name="connsiteY10" fmla="*/ 420680 h 586216"/>
                <a:gd name="connsiteX11" fmla="*/ 230246 w 609549"/>
                <a:gd name="connsiteY11" fmla="*/ 550152 h 586216"/>
                <a:gd name="connsiteX12" fmla="*/ 92223 w 609549"/>
                <a:gd name="connsiteY12" fmla="*/ 575305 h 586216"/>
                <a:gd name="connsiteX13" fmla="*/ 88748 w 609549"/>
                <a:gd name="connsiteY13" fmla="*/ 556143 h 586216"/>
                <a:gd name="connsiteX14" fmla="*/ 165115 w 609549"/>
                <a:gd name="connsiteY14" fmla="*/ 479877 h 586216"/>
                <a:gd name="connsiteX15" fmla="*/ 165115 w 609549"/>
                <a:gd name="connsiteY15" fmla="*/ 446308 h 586216"/>
                <a:gd name="connsiteX16" fmla="*/ 88700 w 609549"/>
                <a:gd name="connsiteY16" fmla="*/ 369995 h 586216"/>
                <a:gd name="connsiteX17" fmla="*/ 92128 w 609549"/>
                <a:gd name="connsiteY17" fmla="*/ 350976 h 586216"/>
                <a:gd name="connsiteX18" fmla="*/ 189111 w 609549"/>
                <a:gd name="connsiteY18" fmla="*/ 348884 h 586216"/>
                <a:gd name="connsiteX19" fmla="*/ 257958 w 609549"/>
                <a:gd name="connsiteY19" fmla="*/ 161679 h 586216"/>
                <a:gd name="connsiteX20" fmla="*/ 317251 w 609549"/>
                <a:gd name="connsiteY20" fmla="*/ 220879 h 586216"/>
                <a:gd name="connsiteX21" fmla="*/ 388070 w 609549"/>
                <a:gd name="connsiteY21" fmla="*/ 291586 h 586216"/>
                <a:gd name="connsiteX22" fmla="*/ 604906 w 609549"/>
                <a:gd name="connsiteY22" fmla="*/ 508130 h 586216"/>
                <a:gd name="connsiteX23" fmla="*/ 604906 w 609549"/>
                <a:gd name="connsiteY23" fmla="*/ 530526 h 586216"/>
                <a:gd name="connsiteX24" fmla="*/ 556567 w 609549"/>
                <a:gd name="connsiteY24" fmla="*/ 578789 h 586216"/>
                <a:gd name="connsiteX25" fmla="*/ 545327 w 609549"/>
                <a:gd name="connsiteY25" fmla="*/ 583449 h 586216"/>
                <a:gd name="connsiteX26" fmla="*/ 534135 w 609549"/>
                <a:gd name="connsiteY26" fmla="*/ 578789 h 586216"/>
                <a:gd name="connsiteX27" fmla="*/ 317251 w 609549"/>
                <a:gd name="connsiteY27" fmla="*/ 362293 h 586216"/>
                <a:gd name="connsiteX28" fmla="*/ 246481 w 609549"/>
                <a:gd name="connsiteY28" fmla="*/ 291586 h 586216"/>
                <a:gd name="connsiteX29" fmla="*/ 187140 w 609549"/>
                <a:gd name="connsiteY29" fmla="*/ 232339 h 586216"/>
                <a:gd name="connsiteX30" fmla="*/ 58606 w 609549"/>
                <a:gd name="connsiteY30" fmla="*/ 160814 h 586216"/>
                <a:gd name="connsiteX31" fmla="*/ 126401 w 609549"/>
                <a:gd name="connsiteY31" fmla="*/ 228498 h 586216"/>
                <a:gd name="connsiteX32" fmla="*/ 111975 w 609549"/>
                <a:gd name="connsiteY32" fmla="*/ 242899 h 586216"/>
                <a:gd name="connsiteX33" fmla="*/ 119307 w 609549"/>
                <a:gd name="connsiteY33" fmla="*/ 250219 h 586216"/>
                <a:gd name="connsiteX34" fmla="*/ 119307 w 609549"/>
                <a:gd name="connsiteY34" fmla="*/ 277692 h 586216"/>
                <a:gd name="connsiteX35" fmla="*/ 115641 w 609549"/>
                <a:gd name="connsiteY35" fmla="*/ 281352 h 586216"/>
                <a:gd name="connsiteX36" fmla="*/ 88123 w 609549"/>
                <a:gd name="connsiteY36" fmla="*/ 281352 h 586216"/>
                <a:gd name="connsiteX37" fmla="*/ 5712 w 609549"/>
                <a:gd name="connsiteY37" fmla="*/ 199029 h 586216"/>
                <a:gd name="connsiteX38" fmla="*/ 5712 w 609549"/>
                <a:gd name="connsiteY38" fmla="*/ 171604 h 586216"/>
                <a:gd name="connsiteX39" fmla="*/ 9378 w 609549"/>
                <a:gd name="connsiteY39" fmla="*/ 167944 h 586216"/>
                <a:gd name="connsiteX40" fmla="*/ 36849 w 609549"/>
                <a:gd name="connsiteY40" fmla="*/ 167944 h 586216"/>
                <a:gd name="connsiteX41" fmla="*/ 44180 w 609549"/>
                <a:gd name="connsiteY41" fmla="*/ 175264 h 586216"/>
                <a:gd name="connsiteX42" fmla="*/ 585775 w 609549"/>
                <a:gd name="connsiteY42" fmla="*/ 66370 h 586216"/>
                <a:gd name="connsiteX43" fmla="*/ 595263 w 609549"/>
                <a:gd name="connsiteY43" fmla="*/ 73839 h 586216"/>
                <a:gd name="connsiteX44" fmla="*/ 578978 w 609549"/>
                <a:gd name="connsiteY44" fmla="*/ 199341 h 586216"/>
                <a:gd name="connsiteX45" fmla="*/ 559693 w 609549"/>
                <a:gd name="connsiteY45" fmla="*/ 200387 h 586216"/>
                <a:gd name="connsiteX46" fmla="*/ 510789 w 609549"/>
                <a:gd name="connsiteY46" fmla="*/ 151612 h 586216"/>
                <a:gd name="connsiteX47" fmla="*/ 510789 w 609549"/>
                <a:gd name="connsiteY47" fmla="*/ 133262 h 586216"/>
                <a:gd name="connsiteX48" fmla="*/ 574216 w 609549"/>
                <a:gd name="connsiteY48" fmla="*/ 69988 h 586216"/>
                <a:gd name="connsiteX49" fmla="*/ 585775 w 609549"/>
                <a:gd name="connsiteY49" fmla="*/ 66370 h 586216"/>
                <a:gd name="connsiteX50" fmla="*/ 158702 w 609549"/>
                <a:gd name="connsiteY50" fmla="*/ 26758 h 586216"/>
                <a:gd name="connsiteX51" fmla="*/ 172463 w 609549"/>
                <a:gd name="connsiteY51" fmla="*/ 32464 h 586216"/>
                <a:gd name="connsiteX52" fmla="*/ 179701 w 609549"/>
                <a:gd name="connsiteY52" fmla="*/ 39691 h 586216"/>
                <a:gd name="connsiteX53" fmla="*/ 246935 w 609549"/>
                <a:gd name="connsiteY53" fmla="*/ 106831 h 586216"/>
                <a:gd name="connsiteX54" fmla="*/ 254886 w 609549"/>
                <a:gd name="connsiteY54" fmla="*/ 114819 h 586216"/>
                <a:gd name="connsiteX55" fmla="*/ 257600 w 609549"/>
                <a:gd name="connsiteY55" fmla="*/ 138879 h 586216"/>
                <a:gd name="connsiteX56" fmla="*/ 254886 w 609549"/>
                <a:gd name="connsiteY56" fmla="*/ 142255 h 586216"/>
                <a:gd name="connsiteX57" fmla="*/ 252315 w 609549"/>
                <a:gd name="connsiteY57" fmla="*/ 144823 h 586216"/>
                <a:gd name="connsiteX58" fmla="*/ 246696 w 609549"/>
                <a:gd name="connsiteY58" fmla="*/ 150434 h 586216"/>
                <a:gd name="connsiteX59" fmla="*/ 175892 w 609549"/>
                <a:gd name="connsiteY59" fmla="*/ 221140 h 586216"/>
                <a:gd name="connsiteX60" fmla="*/ 172463 w 609549"/>
                <a:gd name="connsiteY60" fmla="*/ 224611 h 586216"/>
                <a:gd name="connsiteX61" fmla="*/ 170130 w 609549"/>
                <a:gd name="connsiteY61" fmla="*/ 226560 h 586216"/>
                <a:gd name="connsiteX62" fmla="*/ 162274 w 609549"/>
                <a:gd name="connsiteY62" fmla="*/ 229936 h 586216"/>
                <a:gd name="connsiteX63" fmla="*/ 158702 w 609549"/>
                <a:gd name="connsiteY63" fmla="*/ 230269 h 586216"/>
                <a:gd name="connsiteX64" fmla="*/ 144942 w 609549"/>
                <a:gd name="connsiteY64" fmla="*/ 224611 h 586216"/>
                <a:gd name="connsiteX65" fmla="*/ 137609 w 609549"/>
                <a:gd name="connsiteY65" fmla="*/ 217288 h 586216"/>
                <a:gd name="connsiteX66" fmla="*/ 69804 w 609549"/>
                <a:gd name="connsiteY66" fmla="*/ 149578 h 586216"/>
                <a:gd name="connsiteX67" fmla="*/ 62519 w 609549"/>
                <a:gd name="connsiteY67" fmla="*/ 142255 h 586216"/>
                <a:gd name="connsiteX68" fmla="*/ 62519 w 609549"/>
                <a:gd name="connsiteY68" fmla="*/ 114819 h 586216"/>
                <a:gd name="connsiteX69" fmla="*/ 144942 w 609549"/>
                <a:gd name="connsiteY69" fmla="*/ 32464 h 586216"/>
                <a:gd name="connsiteX70" fmla="*/ 158702 w 609549"/>
                <a:gd name="connsiteY70" fmla="*/ 26758 h 586216"/>
                <a:gd name="connsiteX71" fmla="*/ 254809 w 609549"/>
                <a:gd name="connsiteY71" fmla="*/ 6542 h 586216"/>
                <a:gd name="connsiteX72" fmla="*/ 321015 w 609549"/>
                <a:gd name="connsiteY72" fmla="*/ 29913 h 586216"/>
                <a:gd name="connsiteX73" fmla="*/ 260017 w 609549"/>
                <a:gd name="connsiteY73" fmla="*/ 97465 h 586216"/>
                <a:gd name="connsiteX74" fmla="*/ 193067 w 609549"/>
                <a:gd name="connsiteY74" fmla="*/ 30626 h 586216"/>
                <a:gd name="connsiteX75" fmla="*/ 254809 w 609549"/>
                <a:gd name="connsiteY75" fmla="*/ 6542 h 586216"/>
                <a:gd name="connsiteX76" fmla="*/ 503105 w 609549"/>
                <a:gd name="connsiteY76" fmla="*/ 953 h 586216"/>
                <a:gd name="connsiteX77" fmla="*/ 538560 w 609549"/>
                <a:gd name="connsiteY77" fmla="*/ 10911 h 586216"/>
                <a:gd name="connsiteX78" fmla="*/ 542083 w 609549"/>
                <a:gd name="connsiteY78" fmla="*/ 30073 h 586216"/>
                <a:gd name="connsiteX79" fmla="*/ 465709 w 609549"/>
                <a:gd name="connsiteY79" fmla="*/ 106341 h 586216"/>
                <a:gd name="connsiteX80" fmla="*/ 465709 w 609549"/>
                <a:gd name="connsiteY80" fmla="*/ 139911 h 586216"/>
                <a:gd name="connsiteX81" fmla="*/ 542131 w 609549"/>
                <a:gd name="connsiteY81" fmla="*/ 216227 h 586216"/>
                <a:gd name="connsiteX82" fmla="*/ 538655 w 609549"/>
                <a:gd name="connsiteY82" fmla="*/ 235246 h 586216"/>
                <a:gd name="connsiteX83" fmla="*/ 442187 w 609549"/>
                <a:gd name="connsiteY83" fmla="*/ 237528 h 586216"/>
                <a:gd name="connsiteX84" fmla="*/ 399238 w 609549"/>
                <a:gd name="connsiteY84" fmla="*/ 280370 h 586216"/>
                <a:gd name="connsiteX85" fmla="*/ 328482 w 609549"/>
                <a:gd name="connsiteY85" fmla="*/ 209712 h 586216"/>
                <a:gd name="connsiteX86" fmla="*/ 372240 w 609549"/>
                <a:gd name="connsiteY86" fmla="*/ 166015 h 586216"/>
                <a:gd name="connsiteX87" fmla="*/ 400571 w 609549"/>
                <a:gd name="connsiteY87" fmla="*/ 36064 h 586216"/>
                <a:gd name="connsiteX88" fmla="*/ 503105 w 609549"/>
                <a:gd name="connsiteY88" fmla="*/ 953 h 58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609549" h="586216">
                  <a:moveTo>
                    <a:pt x="61288" y="383285"/>
                  </a:moveTo>
                  <a:cubicBezTo>
                    <a:pt x="64829" y="383106"/>
                    <a:pt x="68448" y="384367"/>
                    <a:pt x="71162" y="387101"/>
                  </a:cubicBezTo>
                  <a:lnTo>
                    <a:pt x="120018" y="435892"/>
                  </a:lnTo>
                  <a:cubicBezTo>
                    <a:pt x="125113" y="440933"/>
                    <a:pt x="125113" y="449160"/>
                    <a:pt x="120018" y="454200"/>
                  </a:cubicBezTo>
                  <a:lnTo>
                    <a:pt x="56639" y="517543"/>
                  </a:lnTo>
                  <a:cubicBezTo>
                    <a:pt x="50211" y="523963"/>
                    <a:pt x="39211" y="522013"/>
                    <a:pt x="35592" y="513644"/>
                  </a:cubicBezTo>
                  <a:cubicBezTo>
                    <a:pt x="17783" y="472794"/>
                    <a:pt x="23211" y="424288"/>
                    <a:pt x="51877" y="388099"/>
                  </a:cubicBezTo>
                  <a:cubicBezTo>
                    <a:pt x="54282" y="385079"/>
                    <a:pt x="57746" y="383463"/>
                    <a:pt x="61288" y="383285"/>
                  </a:cubicBezTo>
                  <a:close/>
                  <a:moveTo>
                    <a:pt x="235245" y="302810"/>
                  </a:moveTo>
                  <a:lnTo>
                    <a:pt x="306042" y="373466"/>
                  </a:lnTo>
                  <a:lnTo>
                    <a:pt x="258717" y="420680"/>
                  </a:lnTo>
                  <a:cubicBezTo>
                    <a:pt x="274667" y="464329"/>
                    <a:pt x="265192" y="515300"/>
                    <a:pt x="230246" y="550152"/>
                  </a:cubicBezTo>
                  <a:cubicBezTo>
                    <a:pt x="192919" y="587430"/>
                    <a:pt x="137644" y="595798"/>
                    <a:pt x="92223" y="575305"/>
                  </a:cubicBezTo>
                  <a:cubicBezTo>
                    <a:pt x="84701" y="571882"/>
                    <a:pt x="82892" y="561992"/>
                    <a:pt x="88748" y="556143"/>
                  </a:cubicBezTo>
                  <a:lnTo>
                    <a:pt x="165115" y="479877"/>
                  </a:lnTo>
                  <a:cubicBezTo>
                    <a:pt x="174399" y="470605"/>
                    <a:pt x="174399" y="455580"/>
                    <a:pt x="165115" y="446308"/>
                  </a:cubicBezTo>
                  <a:lnTo>
                    <a:pt x="88700" y="369995"/>
                  </a:lnTo>
                  <a:cubicBezTo>
                    <a:pt x="82844" y="364194"/>
                    <a:pt x="84653" y="354399"/>
                    <a:pt x="92128" y="350976"/>
                  </a:cubicBezTo>
                  <a:cubicBezTo>
                    <a:pt x="122789" y="337092"/>
                    <a:pt x="157973" y="336379"/>
                    <a:pt x="189111" y="348884"/>
                  </a:cubicBezTo>
                  <a:close/>
                  <a:moveTo>
                    <a:pt x="257958" y="161679"/>
                  </a:moveTo>
                  <a:lnTo>
                    <a:pt x="317251" y="220879"/>
                  </a:lnTo>
                  <a:lnTo>
                    <a:pt x="388070" y="291586"/>
                  </a:lnTo>
                  <a:lnTo>
                    <a:pt x="604906" y="508130"/>
                  </a:lnTo>
                  <a:cubicBezTo>
                    <a:pt x="611097" y="514311"/>
                    <a:pt x="611097" y="524344"/>
                    <a:pt x="604906" y="530526"/>
                  </a:cubicBezTo>
                  <a:lnTo>
                    <a:pt x="556567" y="578789"/>
                  </a:lnTo>
                  <a:cubicBezTo>
                    <a:pt x="553471" y="581880"/>
                    <a:pt x="549423" y="583449"/>
                    <a:pt x="545327" y="583449"/>
                  </a:cubicBezTo>
                  <a:cubicBezTo>
                    <a:pt x="541279" y="583449"/>
                    <a:pt x="537231" y="581880"/>
                    <a:pt x="534135" y="578789"/>
                  </a:cubicBezTo>
                  <a:lnTo>
                    <a:pt x="317251" y="362293"/>
                  </a:lnTo>
                  <a:lnTo>
                    <a:pt x="246481" y="291586"/>
                  </a:lnTo>
                  <a:lnTo>
                    <a:pt x="187140" y="232339"/>
                  </a:lnTo>
                  <a:close/>
                  <a:moveTo>
                    <a:pt x="58606" y="160814"/>
                  </a:moveTo>
                  <a:lnTo>
                    <a:pt x="126401" y="228498"/>
                  </a:lnTo>
                  <a:lnTo>
                    <a:pt x="111975" y="242899"/>
                  </a:lnTo>
                  <a:lnTo>
                    <a:pt x="119307" y="250219"/>
                  </a:lnTo>
                  <a:cubicBezTo>
                    <a:pt x="126877" y="257824"/>
                    <a:pt x="126877" y="270087"/>
                    <a:pt x="119307" y="277692"/>
                  </a:cubicBezTo>
                  <a:lnTo>
                    <a:pt x="115641" y="281352"/>
                  </a:lnTo>
                  <a:cubicBezTo>
                    <a:pt x="108024" y="288909"/>
                    <a:pt x="95741" y="288909"/>
                    <a:pt x="88123" y="281352"/>
                  </a:cubicBezTo>
                  <a:lnTo>
                    <a:pt x="5712" y="199029"/>
                  </a:lnTo>
                  <a:cubicBezTo>
                    <a:pt x="-1905" y="191424"/>
                    <a:pt x="-1905" y="179161"/>
                    <a:pt x="5712" y="171604"/>
                  </a:cubicBezTo>
                  <a:lnTo>
                    <a:pt x="9378" y="167944"/>
                  </a:lnTo>
                  <a:cubicBezTo>
                    <a:pt x="16948" y="160339"/>
                    <a:pt x="29231" y="160339"/>
                    <a:pt x="36849" y="167944"/>
                  </a:cubicBezTo>
                  <a:lnTo>
                    <a:pt x="44180" y="175264"/>
                  </a:lnTo>
                  <a:close/>
                  <a:moveTo>
                    <a:pt x="585775" y="66370"/>
                  </a:moveTo>
                  <a:cubicBezTo>
                    <a:pt x="589775" y="67101"/>
                    <a:pt x="593430" y="69680"/>
                    <a:pt x="595263" y="73839"/>
                  </a:cubicBezTo>
                  <a:cubicBezTo>
                    <a:pt x="613072" y="114675"/>
                    <a:pt x="607644" y="163212"/>
                    <a:pt x="578978" y="199341"/>
                  </a:cubicBezTo>
                  <a:cubicBezTo>
                    <a:pt x="574168" y="205379"/>
                    <a:pt x="565121" y="205854"/>
                    <a:pt x="559693" y="200387"/>
                  </a:cubicBezTo>
                  <a:lnTo>
                    <a:pt x="510789" y="151612"/>
                  </a:lnTo>
                  <a:cubicBezTo>
                    <a:pt x="505742" y="146526"/>
                    <a:pt x="505742" y="138349"/>
                    <a:pt x="510789" y="133262"/>
                  </a:cubicBezTo>
                  <a:lnTo>
                    <a:pt x="574216" y="69988"/>
                  </a:lnTo>
                  <a:cubicBezTo>
                    <a:pt x="577430" y="66756"/>
                    <a:pt x="581775" y="65639"/>
                    <a:pt x="585775" y="66370"/>
                  </a:cubicBezTo>
                  <a:close/>
                  <a:moveTo>
                    <a:pt x="158702" y="26758"/>
                  </a:moveTo>
                  <a:cubicBezTo>
                    <a:pt x="163655" y="26758"/>
                    <a:pt x="168654" y="28660"/>
                    <a:pt x="172463" y="32464"/>
                  </a:cubicBezTo>
                  <a:lnTo>
                    <a:pt x="179701" y="39691"/>
                  </a:lnTo>
                  <a:lnTo>
                    <a:pt x="246935" y="106831"/>
                  </a:lnTo>
                  <a:lnTo>
                    <a:pt x="254886" y="114819"/>
                  </a:lnTo>
                  <a:cubicBezTo>
                    <a:pt x="261457" y="121334"/>
                    <a:pt x="262362" y="131414"/>
                    <a:pt x="257600" y="138879"/>
                  </a:cubicBezTo>
                  <a:cubicBezTo>
                    <a:pt x="256839" y="140068"/>
                    <a:pt x="255934" y="141209"/>
                    <a:pt x="254886" y="142255"/>
                  </a:cubicBezTo>
                  <a:lnTo>
                    <a:pt x="252315" y="144823"/>
                  </a:lnTo>
                  <a:lnTo>
                    <a:pt x="246696" y="150434"/>
                  </a:lnTo>
                  <a:lnTo>
                    <a:pt x="175892" y="221140"/>
                  </a:lnTo>
                  <a:lnTo>
                    <a:pt x="172463" y="224611"/>
                  </a:lnTo>
                  <a:cubicBezTo>
                    <a:pt x="171702" y="225324"/>
                    <a:pt x="170940" y="225990"/>
                    <a:pt x="170130" y="226560"/>
                  </a:cubicBezTo>
                  <a:cubicBezTo>
                    <a:pt x="167749" y="228319"/>
                    <a:pt x="165083" y="229413"/>
                    <a:pt x="162274" y="229936"/>
                  </a:cubicBezTo>
                  <a:cubicBezTo>
                    <a:pt x="161083" y="230174"/>
                    <a:pt x="159893" y="230269"/>
                    <a:pt x="158702" y="230269"/>
                  </a:cubicBezTo>
                  <a:cubicBezTo>
                    <a:pt x="153703" y="230269"/>
                    <a:pt x="148751" y="228367"/>
                    <a:pt x="144942" y="224611"/>
                  </a:cubicBezTo>
                  <a:lnTo>
                    <a:pt x="137609" y="217288"/>
                  </a:lnTo>
                  <a:lnTo>
                    <a:pt x="69804" y="149578"/>
                  </a:lnTo>
                  <a:lnTo>
                    <a:pt x="62519" y="142255"/>
                  </a:lnTo>
                  <a:cubicBezTo>
                    <a:pt x="54900" y="134647"/>
                    <a:pt x="54900" y="122380"/>
                    <a:pt x="62519" y="114819"/>
                  </a:cubicBezTo>
                  <a:lnTo>
                    <a:pt x="144942" y="32464"/>
                  </a:lnTo>
                  <a:cubicBezTo>
                    <a:pt x="148751" y="28660"/>
                    <a:pt x="153750" y="26758"/>
                    <a:pt x="158702" y="26758"/>
                  </a:cubicBezTo>
                  <a:close/>
                  <a:moveTo>
                    <a:pt x="254809" y="6542"/>
                  </a:moveTo>
                  <a:cubicBezTo>
                    <a:pt x="277279" y="4029"/>
                    <a:pt x="300492" y="9424"/>
                    <a:pt x="321015" y="29913"/>
                  </a:cubicBezTo>
                  <a:cubicBezTo>
                    <a:pt x="380347" y="89193"/>
                    <a:pt x="337205" y="46124"/>
                    <a:pt x="260017" y="97465"/>
                  </a:cubicBezTo>
                  <a:lnTo>
                    <a:pt x="193067" y="30626"/>
                  </a:lnTo>
                  <a:cubicBezTo>
                    <a:pt x="210614" y="19479"/>
                    <a:pt x="232340" y="9056"/>
                    <a:pt x="254809" y="6542"/>
                  </a:cubicBezTo>
                  <a:close/>
                  <a:moveTo>
                    <a:pt x="503105" y="953"/>
                  </a:moveTo>
                  <a:cubicBezTo>
                    <a:pt x="515252" y="2468"/>
                    <a:pt x="527216" y="5788"/>
                    <a:pt x="538560" y="10911"/>
                  </a:cubicBezTo>
                  <a:cubicBezTo>
                    <a:pt x="546131" y="14334"/>
                    <a:pt x="547940" y="24224"/>
                    <a:pt x="542083" y="30073"/>
                  </a:cubicBezTo>
                  <a:lnTo>
                    <a:pt x="465709" y="106341"/>
                  </a:lnTo>
                  <a:cubicBezTo>
                    <a:pt x="456424" y="115613"/>
                    <a:pt x="456424" y="130639"/>
                    <a:pt x="465709" y="139911"/>
                  </a:cubicBezTo>
                  <a:lnTo>
                    <a:pt x="542131" y="216227"/>
                  </a:lnTo>
                  <a:cubicBezTo>
                    <a:pt x="547940" y="222028"/>
                    <a:pt x="546178" y="231823"/>
                    <a:pt x="538655" y="235246"/>
                  </a:cubicBezTo>
                  <a:cubicBezTo>
                    <a:pt x="508181" y="249035"/>
                    <a:pt x="473184" y="249844"/>
                    <a:pt x="442187" y="237528"/>
                  </a:cubicBezTo>
                  <a:lnTo>
                    <a:pt x="399238" y="280370"/>
                  </a:lnTo>
                  <a:lnTo>
                    <a:pt x="328482" y="209712"/>
                  </a:lnTo>
                  <a:lnTo>
                    <a:pt x="372240" y="166015"/>
                  </a:lnTo>
                  <a:cubicBezTo>
                    <a:pt x="356051" y="122270"/>
                    <a:pt x="365527" y="71060"/>
                    <a:pt x="400571" y="36064"/>
                  </a:cubicBezTo>
                  <a:cubicBezTo>
                    <a:pt x="428569" y="8106"/>
                    <a:pt x="466664" y="-3592"/>
                    <a:pt x="503105" y="953"/>
                  </a:cubicBezTo>
                  <a:close/>
                </a:path>
              </a:pathLst>
            </a:custGeom>
            <a:solidFill>
              <a:srgbClr val="FFFFFF"/>
            </a:solidFill>
            <a:ln>
              <a:noFill/>
            </a:ln>
          </p:spPr>
          <p:txBody>
            <a:bodyPr/>
            <a:lstStyle/>
            <a:p>
              <a:pPr defTabSz="457200">
                <a:defRPr/>
              </a:pPr>
              <a:endParaRPr lang="zh-CN" altLang="en-US" kern="0">
                <a:solidFill>
                  <a:srgbClr val="000000"/>
                </a:solidFill>
                <a:latin typeface="Arial" panose="020B0604020202020204"/>
                <a:ea typeface="宋体" panose="02010600030101010101" pitchFamily="2" charset="-122"/>
                <a:cs typeface="+mn-ea"/>
                <a:sym typeface="+mn-lt"/>
              </a:endParaRPr>
            </a:p>
          </p:txBody>
        </p:sp>
      </p:grpSp>
      <p:grpSp>
        <p:nvGrpSpPr>
          <p:cNvPr id="35" name="îṥlïḓé"/>
          <p:cNvGrpSpPr/>
          <p:nvPr/>
        </p:nvGrpSpPr>
        <p:grpSpPr>
          <a:xfrm>
            <a:off x="9107678" y="4037580"/>
            <a:ext cx="612240" cy="612240"/>
            <a:chOff x="9304448" y="4025607"/>
            <a:chExt cx="612240" cy="612240"/>
          </a:xfrm>
        </p:grpSpPr>
        <p:sp>
          <p:nvSpPr>
            <p:cNvPr id="36" name="iṥḷïdè"/>
            <p:cNvSpPr/>
            <p:nvPr/>
          </p:nvSpPr>
          <p:spPr>
            <a:xfrm>
              <a:off x="9304448" y="4025607"/>
              <a:ext cx="612240" cy="612240"/>
            </a:xfrm>
            <a:prstGeom prst="ellipse">
              <a:avLst/>
            </a:prstGeom>
            <a:solidFill>
              <a:srgbClr val="D18E03"/>
            </a:solidFill>
            <a:ln w="6350" cap="flat" cmpd="sng" algn="ctr">
              <a:no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defRPr/>
              </a:pPr>
              <a:endParaRPr>
                <a:solidFill>
                  <a:srgbClr val="FFFFFF"/>
                </a:solidFill>
                <a:latin typeface="Arial" panose="020B0604020202020204"/>
                <a:sym typeface="+mn-lt"/>
              </a:endParaRPr>
            </a:p>
          </p:txBody>
        </p:sp>
        <p:sp>
          <p:nvSpPr>
            <p:cNvPr id="37" name="ïṣlídê"/>
            <p:cNvSpPr/>
            <p:nvPr/>
          </p:nvSpPr>
          <p:spPr bwMode="auto">
            <a:xfrm>
              <a:off x="9436959" y="4158443"/>
              <a:ext cx="347219" cy="346569"/>
            </a:xfrm>
            <a:custGeom>
              <a:avLst/>
              <a:gdLst>
                <a:gd name="connsiteX0" fmla="*/ 290910 w 605702"/>
                <a:gd name="connsiteY0" fmla="*/ 156336 h 604568"/>
                <a:gd name="connsiteX1" fmla="*/ 335849 w 605702"/>
                <a:gd name="connsiteY1" fmla="*/ 164992 h 604568"/>
                <a:gd name="connsiteX2" fmla="*/ 288310 w 605702"/>
                <a:gd name="connsiteY2" fmla="*/ 212456 h 604568"/>
                <a:gd name="connsiteX3" fmla="*/ 203632 w 605702"/>
                <a:gd name="connsiteY3" fmla="*/ 244717 h 604568"/>
                <a:gd name="connsiteX4" fmla="*/ 203632 w 605702"/>
                <a:gd name="connsiteY4" fmla="*/ 401388 h 604568"/>
                <a:gd name="connsiteX5" fmla="*/ 360547 w 605702"/>
                <a:gd name="connsiteY5" fmla="*/ 401388 h 604568"/>
                <a:gd name="connsiteX6" fmla="*/ 392859 w 605702"/>
                <a:gd name="connsiteY6" fmla="*/ 316749 h 604568"/>
                <a:gd name="connsiteX7" fmla="*/ 440397 w 605702"/>
                <a:gd name="connsiteY7" fmla="*/ 269284 h 604568"/>
                <a:gd name="connsiteX8" fmla="*/ 400287 w 605702"/>
                <a:gd name="connsiteY8" fmla="*/ 441065 h 604568"/>
                <a:gd name="connsiteX9" fmla="*/ 163892 w 605702"/>
                <a:gd name="connsiteY9" fmla="*/ 441065 h 604568"/>
                <a:gd name="connsiteX10" fmla="*/ 163892 w 605702"/>
                <a:gd name="connsiteY10" fmla="*/ 205040 h 604568"/>
                <a:gd name="connsiteX11" fmla="*/ 290910 w 605702"/>
                <a:gd name="connsiteY11" fmla="*/ 156336 h 604568"/>
                <a:gd name="connsiteX12" fmla="*/ 246542 w 605702"/>
                <a:gd name="connsiteY12" fmla="*/ 43775 h 604568"/>
                <a:gd name="connsiteX13" fmla="*/ 422196 w 605702"/>
                <a:gd name="connsiteY13" fmla="*/ 78723 h 604568"/>
                <a:gd name="connsiteX14" fmla="*/ 376794 w 605702"/>
                <a:gd name="connsiteY14" fmla="*/ 124054 h 604568"/>
                <a:gd name="connsiteX15" fmla="*/ 126109 w 605702"/>
                <a:gd name="connsiteY15" fmla="*/ 167345 h 604568"/>
                <a:gd name="connsiteX16" fmla="*/ 126109 w 605702"/>
                <a:gd name="connsiteY16" fmla="*/ 478820 h 604568"/>
                <a:gd name="connsiteX17" fmla="*/ 438073 w 605702"/>
                <a:gd name="connsiteY17" fmla="*/ 478820 h 604568"/>
                <a:gd name="connsiteX18" fmla="*/ 481432 w 605702"/>
                <a:gd name="connsiteY18" fmla="*/ 228527 h 604568"/>
                <a:gd name="connsiteX19" fmla="*/ 526741 w 605702"/>
                <a:gd name="connsiteY19" fmla="*/ 183011 h 604568"/>
                <a:gd name="connsiteX20" fmla="*/ 481432 w 605702"/>
                <a:gd name="connsiteY20" fmla="*/ 522111 h 604568"/>
                <a:gd name="connsiteX21" fmla="*/ 82657 w 605702"/>
                <a:gd name="connsiteY21" fmla="*/ 522111 h 604568"/>
                <a:gd name="connsiteX22" fmla="*/ 82657 w 605702"/>
                <a:gd name="connsiteY22" fmla="*/ 123961 h 604568"/>
                <a:gd name="connsiteX23" fmla="*/ 246542 w 605702"/>
                <a:gd name="connsiteY23" fmla="*/ 43775 h 604568"/>
                <a:gd name="connsiteX24" fmla="*/ 536061 w 605702"/>
                <a:gd name="connsiteY24" fmla="*/ 0 h 604568"/>
                <a:gd name="connsiteX25" fmla="*/ 544232 w 605702"/>
                <a:gd name="connsiteY25" fmla="*/ 61368 h 604568"/>
                <a:gd name="connsiteX26" fmla="*/ 605702 w 605702"/>
                <a:gd name="connsiteY26" fmla="*/ 69526 h 604568"/>
                <a:gd name="connsiteX27" fmla="*/ 524361 w 605702"/>
                <a:gd name="connsiteY27" fmla="*/ 150732 h 604568"/>
                <a:gd name="connsiteX28" fmla="*/ 498361 w 605702"/>
                <a:gd name="connsiteY28" fmla="*/ 147302 h 604568"/>
                <a:gd name="connsiteX29" fmla="*/ 337721 w 605702"/>
                <a:gd name="connsiteY29" fmla="*/ 307767 h 604568"/>
                <a:gd name="connsiteX30" fmla="*/ 339764 w 605702"/>
                <a:gd name="connsiteY30" fmla="*/ 323063 h 604568"/>
                <a:gd name="connsiteX31" fmla="*/ 282101 w 605702"/>
                <a:gd name="connsiteY31" fmla="*/ 380630 h 604568"/>
                <a:gd name="connsiteX32" fmla="*/ 224437 w 605702"/>
                <a:gd name="connsiteY32" fmla="*/ 323063 h 604568"/>
                <a:gd name="connsiteX33" fmla="*/ 282101 w 605702"/>
                <a:gd name="connsiteY33" fmla="*/ 265495 h 604568"/>
                <a:gd name="connsiteX34" fmla="*/ 297422 w 605702"/>
                <a:gd name="connsiteY34" fmla="*/ 267535 h 604568"/>
                <a:gd name="connsiteX35" fmla="*/ 458155 w 605702"/>
                <a:gd name="connsiteY35" fmla="*/ 107162 h 604568"/>
                <a:gd name="connsiteX36" fmla="*/ 454719 w 605702"/>
                <a:gd name="connsiteY36" fmla="*/ 81206 h 604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05702" h="604568">
                  <a:moveTo>
                    <a:pt x="290910" y="156336"/>
                  </a:moveTo>
                  <a:cubicBezTo>
                    <a:pt x="306137" y="157147"/>
                    <a:pt x="321272" y="160032"/>
                    <a:pt x="335849" y="164992"/>
                  </a:cubicBezTo>
                  <a:lnTo>
                    <a:pt x="288310" y="212456"/>
                  </a:lnTo>
                  <a:cubicBezTo>
                    <a:pt x="257856" y="210695"/>
                    <a:pt x="226844" y="221449"/>
                    <a:pt x="203632" y="244717"/>
                  </a:cubicBezTo>
                  <a:cubicBezTo>
                    <a:pt x="160271" y="287918"/>
                    <a:pt x="160271" y="358187"/>
                    <a:pt x="203632" y="401388"/>
                  </a:cubicBezTo>
                  <a:cubicBezTo>
                    <a:pt x="246900" y="444680"/>
                    <a:pt x="317279" y="444680"/>
                    <a:pt x="360547" y="401388"/>
                  </a:cubicBezTo>
                  <a:cubicBezTo>
                    <a:pt x="383852" y="378211"/>
                    <a:pt x="394623" y="347156"/>
                    <a:pt x="392859" y="316749"/>
                  </a:cubicBezTo>
                  <a:lnTo>
                    <a:pt x="440397" y="269284"/>
                  </a:lnTo>
                  <a:cubicBezTo>
                    <a:pt x="460267" y="327595"/>
                    <a:pt x="446897" y="394620"/>
                    <a:pt x="400287" y="441065"/>
                  </a:cubicBezTo>
                  <a:cubicBezTo>
                    <a:pt x="335106" y="506236"/>
                    <a:pt x="229073" y="506236"/>
                    <a:pt x="163892" y="441065"/>
                  </a:cubicBezTo>
                  <a:cubicBezTo>
                    <a:pt x="98619" y="375987"/>
                    <a:pt x="98619" y="270118"/>
                    <a:pt x="163892" y="205040"/>
                  </a:cubicBezTo>
                  <a:cubicBezTo>
                    <a:pt x="198711" y="170137"/>
                    <a:pt x="245228" y="153902"/>
                    <a:pt x="290910" y="156336"/>
                  </a:cubicBezTo>
                  <a:close/>
                  <a:moveTo>
                    <a:pt x="246542" y="43775"/>
                  </a:moveTo>
                  <a:cubicBezTo>
                    <a:pt x="306463" y="36243"/>
                    <a:pt x="368345" y="47900"/>
                    <a:pt x="422196" y="78723"/>
                  </a:cubicBezTo>
                  <a:lnTo>
                    <a:pt x="376794" y="124054"/>
                  </a:lnTo>
                  <a:cubicBezTo>
                    <a:pt x="294811" y="85305"/>
                    <a:pt x="193980" y="99581"/>
                    <a:pt x="126109" y="167345"/>
                  </a:cubicBezTo>
                  <a:cubicBezTo>
                    <a:pt x="39948" y="253371"/>
                    <a:pt x="39948" y="392793"/>
                    <a:pt x="126109" y="478820"/>
                  </a:cubicBezTo>
                  <a:cubicBezTo>
                    <a:pt x="212271" y="564846"/>
                    <a:pt x="351912" y="564846"/>
                    <a:pt x="438073" y="478820"/>
                  </a:cubicBezTo>
                  <a:cubicBezTo>
                    <a:pt x="505944" y="411055"/>
                    <a:pt x="520428" y="310382"/>
                    <a:pt x="481432" y="228527"/>
                  </a:cubicBezTo>
                  <a:lnTo>
                    <a:pt x="526741" y="183011"/>
                  </a:lnTo>
                  <a:cubicBezTo>
                    <a:pt x="588484" y="290544"/>
                    <a:pt x="573350" y="430244"/>
                    <a:pt x="481432" y="522111"/>
                  </a:cubicBezTo>
                  <a:cubicBezTo>
                    <a:pt x="371316" y="632054"/>
                    <a:pt x="192866" y="632054"/>
                    <a:pt x="82657" y="522111"/>
                  </a:cubicBezTo>
                  <a:cubicBezTo>
                    <a:pt x="-27552" y="412168"/>
                    <a:pt x="-27552" y="233997"/>
                    <a:pt x="82657" y="123961"/>
                  </a:cubicBezTo>
                  <a:cubicBezTo>
                    <a:pt x="128662" y="78028"/>
                    <a:pt x="186622" y="51307"/>
                    <a:pt x="246542" y="43775"/>
                  </a:cubicBezTo>
                  <a:close/>
                  <a:moveTo>
                    <a:pt x="536061" y="0"/>
                  </a:moveTo>
                  <a:lnTo>
                    <a:pt x="544232" y="61368"/>
                  </a:lnTo>
                  <a:lnTo>
                    <a:pt x="605702" y="69526"/>
                  </a:lnTo>
                  <a:lnTo>
                    <a:pt x="524361" y="150732"/>
                  </a:lnTo>
                  <a:lnTo>
                    <a:pt x="498361" y="147302"/>
                  </a:lnTo>
                  <a:lnTo>
                    <a:pt x="337721" y="307767"/>
                  </a:lnTo>
                  <a:cubicBezTo>
                    <a:pt x="339021" y="312588"/>
                    <a:pt x="339764" y="317779"/>
                    <a:pt x="339764" y="323063"/>
                  </a:cubicBezTo>
                  <a:cubicBezTo>
                    <a:pt x="339764" y="354859"/>
                    <a:pt x="313950" y="380630"/>
                    <a:pt x="282101" y="380630"/>
                  </a:cubicBezTo>
                  <a:cubicBezTo>
                    <a:pt x="250251" y="380630"/>
                    <a:pt x="224437" y="354859"/>
                    <a:pt x="224437" y="323063"/>
                  </a:cubicBezTo>
                  <a:cubicBezTo>
                    <a:pt x="224437" y="291266"/>
                    <a:pt x="250251" y="265495"/>
                    <a:pt x="282101" y="265495"/>
                  </a:cubicBezTo>
                  <a:cubicBezTo>
                    <a:pt x="287393" y="265495"/>
                    <a:pt x="292500" y="266237"/>
                    <a:pt x="297422" y="267535"/>
                  </a:cubicBezTo>
                  <a:lnTo>
                    <a:pt x="458155" y="107162"/>
                  </a:lnTo>
                  <a:lnTo>
                    <a:pt x="454719" y="81206"/>
                  </a:lnTo>
                  <a:close/>
                </a:path>
              </a:pathLst>
            </a:custGeom>
            <a:solidFill>
              <a:srgbClr val="FFFFFF"/>
            </a:solidFill>
            <a:ln>
              <a:noFill/>
            </a:ln>
          </p:spPr>
          <p:txBody>
            <a:bodyPr wrap="square" lIns="91440" tIns="45720" rIns="91440" bIns="45720">
              <a:normAutofit lnSpcReduction="10000"/>
            </a:bodyPr>
            <a:lstStyle/>
            <a:p>
              <a:pPr defTabSz="457200">
                <a:defRPr/>
              </a:pPr>
              <a:endParaRPr lang="zh-CN" altLang="en-US" kern="0">
                <a:solidFill>
                  <a:srgbClr val="000000"/>
                </a:solidFill>
                <a:latin typeface="Arial" panose="020B0604020202020204"/>
                <a:ea typeface="宋体" panose="02010600030101010101" pitchFamily="2" charset="-122"/>
                <a:cs typeface="+mn-ea"/>
                <a:sym typeface="+mn-lt"/>
              </a:endParaRPr>
            </a:p>
          </p:txBody>
        </p:sp>
      </p:grpSp>
      <p:grpSp>
        <p:nvGrpSpPr>
          <p:cNvPr id="38" name="išļide"/>
          <p:cNvGrpSpPr/>
          <p:nvPr/>
        </p:nvGrpSpPr>
        <p:grpSpPr>
          <a:xfrm>
            <a:off x="9107678" y="1387050"/>
            <a:ext cx="612240" cy="612240"/>
            <a:chOff x="9304448" y="1344533"/>
            <a:chExt cx="612240" cy="612240"/>
          </a:xfrm>
        </p:grpSpPr>
        <p:sp>
          <p:nvSpPr>
            <p:cNvPr id="39" name="ïṥ1îďé"/>
            <p:cNvSpPr/>
            <p:nvPr/>
          </p:nvSpPr>
          <p:spPr>
            <a:xfrm>
              <a:off x="9304448" y="1344533"/>
              <a:ext cx="612240" cy="612240"/>
            </a:xfrm>
            <a:prstGeom prst="ellipse">
              <a:avLst/>
            </a:prstGeom>
            <a:solidFill>
              <a:srgbClr val="D18E03"/>
            </a:solidFill>
            <a:ln w="6350" cap="flat" cmpd="sng" algn="ctr">
              <a:noFill/>
              <a:prstDash val="solid"/>
              <a:miter lim="800000"/>
            </a:ln>
            <a:effectLst/>
          </p:spPr>
          <p:txBody>
            <a:bodyPr wrap="square" lIns="91440" tIns="45720" rIns="91440" bIns="45720" anchor="ctr">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defRPr/>
              </a:pPr>
              <a:endParaRPr>
                <a:solidFill>
                  <a:srgbClr val="FFFFFF"/>
                </a:solidFill>
                <a:latin typeface="Arial" panose="020B0604020202020204"/>
                <a:sym typeface="+mn-lt"/>
              </a:endParaRPr>
            </a:p>
          </p:txBody>
        </p:sp>
        <p:sp>
          <p:nvSpPr>
            <p:cNvPr id="40" name="ïṣļïḋè"/>
            <p:cNvSpPr/>
            <p:nvPr/>
          </p:nvSpPr>
          <p:spPr bwMode="auto">
            <a:xfrm>
              <a:off x="9416136" y="1493278"/>
              <a:ext cx="388864" cy="314750"/>
            </a:xfrm>
            <a:custGeom>
              <a:avLst/>
              <a:gdLst>
                <a:gd name="connsiteX0" fmla="*/ 355420 w 607568"/>
                <a:gd name="connsiteY0" fmla="*/ 250307 h 491771"/>
                <a:gd name="connsiteX1" fmla="*/ 352312 w 607568"/>
                <a:gd name="connsiteY1" fmla="*/ 251812 h 491771"/>
                <a:gd name="connsiteX2" fmla="*/ 321042 w 607568"/>
                <a:gd name="connsiteY2" fmla="*/ 289814 h 491771"/>
                <a:gd name="connsiteX3" fmla="*/ 321513 w 607568"/>
                <a:gd name="connsiteY3" fmla="*/ 295364 h 491771"/>
                <a:gd name="connsiteX4" fmla="*/ 369736 w 607568"/>
                <a:gd name="connsiteY4" fmla="*/ 338257 h 491771"/>
                <a:gd name="connsiteX5" fmla="*/ 371997 w 607568"/>
                <a:gd name="connsiteY5" fmla="*/ 339104 h 491771"/>
                <a:gd name="connsiteX6" fmla="*/ 373127 w 607568"/>
                <a:gd name="connsiteY6" fmla="*/ 338916 h 491771"/>
                <a:gd name="connsiteX7" fmla="*/ 375293 w 607568"/>
                <a:gd name="connsiteY7" fmla="*/ 336282 h 491771"/>
                <a:gd name="connsiteX8" fmla="*/ 383676 w 607568"/>
                <a:gd name="connsiteY8" fmla="*/ 279467 h 491771"/>
                <a:gd name="connsiteX9" fmla="*/ 376424 w 607568"/>
                <a:gd name="connsiteY9" fmla="*/ 263287 h 491771"/>
                <a:gd name="connsiteX10" fmla="*/ 357681 w 607568"/>
                <a:gd name="connsiteY10" fmla="*/ 250965 h 491771"/>
                <a:gd name="connsiteX11" fmla="*/ 355420 w 607568"/>
                <a:gd name="connsiteY11" fmla="*/ 250307 h 491771"/>
                <a:gd name="connsiteX12" fmla="*/ 258879 w 607568"/>
                <a:gd name="connsiteY12" fmla="*/ 250307 h 491771"/>
                <a:gd name="connsiteX13" fmla="*/ 256712 w 607568"/>
                <a:gd name="connsiteY13" fmla="*/ 250965 h 491771"/>
                <a:gd name="connsiteX14" fmla="*/ 237969 w 607568"/>
                <a:gd name="connsiteY14" fmla="*/ 263287 h 491771"/>
                <a:gd name="connsiteX15" fmla="*/ 230717 w 607568"/>
                <a:gd name="connsiteY15" fmla="*/ 279467 h 491771"/>
                <a:gd name="connsiteX16" fmla="*/ 239100 w 607568"/>
                <a:gd name="connsiteY16" fmla="*/ 336282 h 491771"/>
                <a:gd name="connsiteX17" fmla="*/ 241266 w 607568"/>
                <a:gd name="connsiteY17" fmla="*/ 338916 h 491771"/>
                <a:gd name="connsiteX18" fmla="*/ 242396 w 607568"/>
                <a:gd name="connsiteY18" fmla="*/ 339104 h 491771"/>
                <a:gd name="connsiteX19" fmla="*/ 244657 w 607568"/>
                <a:gd name="connsiteY19" fmla="*/ 338257 h 491771"/>
                <a:gd name="connsiteX20" fmla="*/ 292880 w 607568"/>
                <a:gd name="connsiteY20" fmla="*/ 295364 h 491771"/>
                <a:gd name="connsiteX21" fmla="*/ 293351 w 607568"/>
                <a:gd name="connsiteY21" fmla="*/ 289814 h 491771"/>
                <a:gd name="connsiteX22" fmla="*/ 261987 w 607568"/>
                <a:gd name="connsiteY22" fmla="*/ 251812 h 491771"/>
                <a:gd name="connsiteX23" fmla="*/ 258879 w 607568"/>
                <a:gd name="connsiteY23" fmla="*/ 250307 h 491771"/>
                <a:gd name="connsiteX24" fmla="*/ 500465 w 607568"/>
                <a:gd name="connsiteY24" fmla="*/ 66049 h 491771"/>
                <a:gd name="connsiteX25" fmla="*/ 565743 w 607568"/>
                <a:gd name="connsiteY25" fmla="*/ 130673 h 491771"/>
                <a:gd name="connsiteX26" fmla="*/ 566120 w 607568"/>
                <a:gd name="connsiteY26" fmla="*/ 130673 h 491771"/>
                <a:gd name="connsiteX27" fmla="*/ 580250 w 607568"/>
                <a:gd name="connsiteY27" fmla="*/ 160962 h 491771"/>
                <a:gd name="connsiteX28" fmla="*/ 560939 w 607568"/>
                <a:gd name="connsiteY28" fmla="*/ 182503 h 491771"/>
                <a:gd name="connsiteX29" fmla="*/ 531927 w 607568"/>
                <a:gd name="connsiteY29" fmla="*/ 223799 h 491771"/>
                <a:gd name="connsiteX30" fmla="*/ 528253 w 607568"/>
                <a:gd name="connsiteY30" fmla="*/ 234240 h 491771"/>
                <a:gd name="connsiteX31" fmla="*/ 530797 w 607568"/>
                <a:gd name="connsiteY31" fmla="*/ 246281 h 491771"/>
                <a:gd name="connsiteX32" fmla="*/ 545868 w 607568"/>
                <a:gd name="connsiteY32" fmla="*/ 261143 h 491771"/>
                <a:gd name="connsiteX33" fmla="*/ 558961 w 607568"/>
                <a:gd name="connsiteY33" fmla="*/ 263777 h 491771"/>
                <a:gd name="connsiteX34" fmla="*/ 597299 w 607568"/>
                <a:gd name="connsiteY34" fmla="*/ 301968 h 491771"/>
                <a:gd name="connsiteX35" fmla="*/ 607002 w 607568"/>
                <a:gd name="connsiteY35" fmla="*/ 350788 h 491771"/>
                <a:gd name="connsiteX36" fmla="*/ 601256 w 607568"/>
                <a:gd name="connsiteY36" fmla="*/ 373835 h 491771"/>
                <a:gd name="connsiteX37" fmla="*/ 579685 w 607568"/>
                <a:gd name="connsiteY37" fmla="*/ 384088 h 491771"/>
                <a:gd name="connsiteX38" fmla="*/ 490386 w 607568"/>
                <a:gd name="connsiteY38" fmla="*/ 384088 h 491771"/>
                <a:gd name="connsiteX39" fmla="*/ 467685 w 607568"/>
                <a:gd name="connsiteY39" fmla="*/ 310058 h 491771"/>
                <a:gd name="connsiteX40" fmla="*/ 431702 w 607568"/>
                <a:gd name="connsiteY40" fmla="*/ 267445 h 491771"/>
                <a:gd name="connsiteX41" fmla="*/ 441969 w 607568"/>
                <a:gd name="connsiteY41" fmla="*/ 263777 h 491771"/>
                <a:gd name="connsiteX42" fmla="*/ 455157 w 607568"/>
                <a:gd name="connsiteY42" fmla="*/ 261237 h 491771"/>
                <a:gd name="connsiteX43" fmla="*/ 470228 w 607568"/>
                <a:gd name="connsiteY43" fmla="*/ 246281 h 491771"/>
                <a:gd name="connsiteX44" fmla="*/ 472677 w 607568"/>
                <a:gd name="connsiteY44" fmla="*/ 234240 h 491771"/>
                <a:gd name="connsiteX45" fmla="*/ 469098 w 607568"/>
                <a:gd name="connsiteY45" fmla="*/ 223893 h 491771"/>
                <a:gd name="connsiteX46" fmla="*/ 439991 w 607568"/>
                <a:gd name="connsiteY46" fmla="*/ 182503 h 491771"/>
                <a:gd name="connsiteX47" fmla="*/ 426144 w 607568"/>
                <a:gd name="connsiteY47" fmla="*/ 172720 h 491771"/>
                <a:gd name="connsiteX48" fmla="*/ 441404 w 607568"/>
                <a:gd name="connsiteY48" fmla="*/ 143278 h 491771"/>
                <a:gd name="connsiteX49" fmla="*/ 439708 w 607568"/>
                <a:gd name="connsiteY49" fmla="*/ 107438 h 491771"/>
                <a:gd name="connsiteX50" fmla="*/ 500465 w 607568"/>
                <a:gd name="connsiteY50" fmla="*/ 66049 h 491771"/>
                <a:gd name="connsiteX51" fmla="*/ 107100 w 607568"/>
                <a:gd name="connsiteY51" fmla="*/ 66049 h 491771"/>
                <a:gd name="connsiteX52" fmla="*/ 171341 w 607568"/>
                <a:gd name="connsiteY52" fmla="*/ 123618 h 491771"/>
                <a:gd name="connsiteX53" fmla="*/ 172849 w 607568"/>
                <a:gd name="connsiteY53" fmla="*/ 143278 h 491771"/>
                <a:gd name="connsiteX54" fmla="*/ 184246 w 607568"/>
                <a:gd name="connsiteY54" fmla="*/ 168205 h 491771"/>
                <a:gd name="connsiteX55" fmla="*/ 167574 w 607568"/>
                <a:gd name="connsiteY55" fmla="*/ 182503 h 491771"/>
                <a:gd name="connsiteX56" fmla="*/ 138468 w 607568"/>
                <a:gd name="connsiteY56" fmla="*/ 223799 h 491771"/>
                <a:gd name="connsiteX57" fmla="*/ 134794 w 607568"/>
                <a:gd name="connsiteY57" fmla="*/ 234240 h 491771"/>
                <a:gd name="connsiteX58" fmla="*/ 137337 w 607568"/>
                <a:gd name="connsiteY58" fmla="*/ 246281 h 491771"/>
                <a:gd name="connsiteX59" fmla="*/ 152408 w 607568"/>
                <a:gd name="connsiteY59" fmla="*/ 261143 h 491771"/>
                <a:gd name="connsiteX60" fmla="*/ 165596 w 607568"/>
                <a:gd name="connsiteY60" fmla="*/ 263777 h 491771"/>
                <a:gd name="connsiteX61" fmla="*/ 179442 w 607568"/>
                <a:gd name="connsiteY61" fmla="*/ 268856 h 491771"/>
                <a:gd name="connsiteX62" fmla="*/ 146662 w 607568"/>
                <a:gd name="connsiteY62" fmla="*/ 310058 h 491771"/>
                <a:gd name="connsiteX63" fmla="*/ 123867 w 607568"/>
                <a:gd name="connsiteY63" fmla="*/ 384088 h 491771"/>
                <a:gd name="connsiteX64" fmla="*/ 27883 w 607568"/>
                <a:gd name="connsiteY64" fmla="*/ 384088 h 491771"/>
                <a:gd name="connsiteX65" fmla="*/ 6312 w 607568"/>
                <a:gd name="connsiteY65" fmla="*/ 373835 h 491771"/>
                <a:gd name="connsiteX66" fmla="*/ 566 w 607568"/>
                <a:gd name="connsiteY66" fmla="*/ 350788 h 491771"/>
                <a:gd name="connsiteX67" fmla="*/ 10268 w 607568"/>
                <a:gd name="connsiteY67" fmla="*/ 301968 h 491771"/>
                <a:gd name="connsiteX68" fmla="*/ 48606 w 607568"/>
                <a:gd name="connsiteY68" fmla="*/ 263777 h 491771"/>
                <a:gd name="connsiteX69" fmla="*/ 61699 w 607568"/>
                <a:gd name="connsiteY69" fmla="*/ 261237 h 491771"/>
                <a:gd name="connsiteX70" fmla="*/ 76770 w 607568"/>
                <a:gd name="connsiteY70" fmla="*/ 246281 h 491771"/>
                <a:gd name="connsiteX71" fmla="*/ 79313 w 607568"/>
                <a:gd name="connsiteY71" fmla="*/ 234240 h 491771"/>
                <a:gd name="connsiteX72" fmla="*/ 75639 w 607568"/>
                <a:gd name="connsiteY72" fmla="*/ 223893 h 491771"/>
                <a:gd name="connsiteX73" fmla="*/ 46628 w 607568"/>
                <a:gd name="connsiteY73" fmla="*/ 182503 h 491771"/>
                <a:gd name="connsiteX74" fmla="*/ 27318 w 607568"/>
                <a:gd name="connsiteY74" fmla="*/ 160962 h 491771"/>
                <a:gd name="connsiteX75" fmla="*/ 41447 w 607568"/>
                <a:gd name="connsiteY75" fmla="*/ 130673 h 491771"/>
                <a:gd name="connsiteX76" fmla="*/ 41824 w 607568"/>
                <a:gd name="connsiteY76" fmla="*/ 130673 h 491771"/>
                <a:gd name="connsiteX77" fmla="*/ 107100 w 607568"/>
                <a:gd name="connsiteY77" fmla="*/ 66049 h 491771"/>
                <a:gd name="connsiteX78" fmla="*/ 298626 w 607568"/>
                <a:gd name="connsiteY78" fmla="*/ 0 h 491771"/>
                <a:gd name="connsiteX79" fmla="*/ 315956 w 607568"/>
                <a:gd name="connsiteY79" fmla="*/ 0 h 491771"/>
                <a:gd name="connsiteX80" fmla="*/ 401854 w 607568"/>
                <a:gd name="connsiteY80" fmla="*/ 85787 h 491771"/>
                <a:gd name="connsiteX81" fmla="*/ 401854 w 607568"/>
                <a:gd name="connsiteY81" fmla="*/ 95476 h 491771"/>
                <a:gd name="connsiteX82" fmla="*/ 421633 w 607568"/>
                <a:gd name="connsiteY82" fmla="*/ 138840 h 491771"/>
                <a:gd name="connsiteX83" fmla="*/ 417960 w 607568"/>
                <a:gd name="connsiteY83" fmla="*/ 149281 h 491771"/>
                <a:gd name="connsiteX84" fmla="*/ 417112 w 607568"/>
                <a:gd name="connsiteY84" fmla="*/ 151068 h 491771"/>
                <a:gd name="connsiteX85" fmla="*/ 411273 w 607568"/>
                <a:gd name="connsiteY85" fmla="*/ 159534 h 491771"/>
                <a:gd name="connsiteX86" fmla="*/ 410896 w 607568"/>
                <a:gd name="connsiteY86" fmla="*/ 159910 h 491771"/>
                <a:gd name="connsiteX87" fmla="*/ 394037 w 607568"/>
                <a:gd name="connsiteY87" fmla="*/ 169787 h 491771"/>
                <a:gd name="connsiteX88" fmla="*/ 384900 w 607568"/>
                <a:gd name="connsiteY88" fmla="*/ 189541 h 491771"/>
                <a:gd name="connsiteX89" fmla="*/ 384712 w 607568"/>
                <a:gd name="connsiteY89" fmla="*/ 189823 h 491771"/>
                <a:gd name="connsiteX90" fmla="*/ 373316 w 607568"/>
                <a:gd name="connsiteY90" fmla="*/ 207131 h 491771"/>
                <a:gd name="connsiteX91" fmla="*/ 372750 w 607568"/>
                <a:gd name="connsiteY91" fmla="*/ 207789 h 491771"/>
                <a:gd name="connsiteX92" fmla="*/ 359847 w 607568"/>
                <a:gd name="connsiteY92" fmla="*/ 222275 h 491771"/>
                <a:gd name="connsiteX93" fmla="*/ 359188 w 607568"/>
                <a:gd name="connsiteY93" fmla="*/ 222934 h 491771"/>
                <a:gd name="connsiteX94" fmla="*/ 345154 w 607568"/>
                <a:gd name="connsiteY94" fmla="*/ 234598 h 491771"/>
                <a:gd name="connsiteX95" fmla="*/ 345625 w 607568"/>
                <a:gd name="connsiteY95" fmla="*/ 236855 h 491771"/>
                <a:gd name="connsiteX96" fmla="*/ 348639 w 607568"/>
                <a:gd name="connsiteY96" fmla="*/ 235538 h 491771"/>
                <a:gd name="connsiteX97" fmla="*/ 355514 w 607568"/>
                <a:gd name="connsiteY97" fmla="*/ 234033 h 491771"/>
                <a:gd name="connsiteX98" fmla="*/ 366628 w 607568"/>
                <a:gd name="connsiteY98" fmla="*/ 237326 h 491771"/>
                <a:gd name="connsiteX99" fmla="*/ 385371 w 607568"/>
                <a:gd name="connsiteY99" fmla="*/ 249648 h 491771"/>
                <a:gd name="connsiteX100" fmla="*/ 399876 w 607568"/>
                <a:gd name="connsiteY100" fmla="*/ 279373 h 491771"/>
                <a:gd name="connsiteX101" fmla="*/ 430016 w 607568"/>
                <a:gd name="connsiteY101" fmla="*/ 289814 h 491771"/>
                <a:gd name="connsiteX102" fmla="*/ 448382 w 607568"/>
                <a:gd name="connsiteY102" fmla="*/ 316058 h 491771"/>
                <a:gd name="connsiteX103" fmla="*/ 481630 w 607568"/>
                <a:gd name="connsiteY103" fmla="*/ 424515 h 491771"/>
                <a:gd name="connsiteX104" fmla="*/ 483891 w 607568"/>
                <a:gd name="connsiteY104" fmla="*/ 436461 h 491771"/>
                <a:gd name="connsiteX105" fmla="*/ 473718 w 607568"/>
                <a:gd name="connsiteY105" fmla="*/ 470700 h 491771"/>
                <a:gd name="connsiteX106" fmla="*/ 443956 w 607568"/>
                <a:gd name="connsiteY106" fmla="*/ 490360 h 491771"/>
                <a:gd name="connsiteX107" fmla="*/ 431805 w 607568"/>
                <a:gd name="connsiteY107" fmla="*/ 491771 h 491771"/>
                <a:gd name="connsiteX108" fmla="*/ 325375 w 607568"/>
                <a:gd name="connsiteY108" fmla="*/ 491771 h 491771"/>
                <a:gd name="connsiteX109" fmla="*/ 337430 w 607568"/>
                <a:gd name="connsiteY109" fmla="*/ 415296 h 491771"/>
                <a:gd name="connsiteX110" fmla="*/ 334605 w 607568"/>
                <a:gd name="connsiteY110" fmla="*/ 389052 h 491771"/>
                <a:gd name="connsiteX111" fmla="*/ 323962 w 607568"/>
                <a:gd name="connsiteY111" fmla="*/ 360927 h 491771"/>
                <a:gd name="connsiteX112" fmla="*/ 337430 w 607568"/>
                <a:gd name="connsiteY112" fmla="*/ 347476 h 491771"/>
                <a:gd name="connsiteX113" fmla="*/ 307196 w 607568"/>
                <a:gd name="connsiteY113" fmla="*/ 317281 h 491771"/>
                <a:gd name="connsiteX114" fmla="*/ 276868 w 607568"/>
                <a:gd name="connsiteY114" fmla="*/ 347476 h 491771"/>
                <a:gd name="connsiteX115" fmla="*/ 290337 w 607568"/>
                <a:gd name="connsiteY115" fmla="*/ 360927 h 491771"/>
                <a:gd name="connsiteX116" fmla="*/ 279694 w 607568"/>
                <a:gd name="connsiteY116" fmla="*/ 389052 h 491771"/>
                <a:gd name="connsiteX117" fmla="*/ 276963 w 607568"/>
                <a:gd name="connsiteY117" fmla="*/ 415296 h 491771"/>
                <a:gd name="connsiteX118" fmla="*/ 288736 w 607568"/>
                <a:gd name="connsiteY118" fmla="*/ 491771 h 491771"/>
                <a:gd name="connsiteX119" fmla="*/ 182493 w 607568"/>
                <a:gd name="connsiteY119" fmla="*/ 491771 h 491771"/>
                <a:gd name="connsiteX120" fmla="*/ 170437 w 607568"/>
                <a:gd name="connsiteY120" fmla="*/ 490360 h 491771"/>
                <a:gd name="connsiteX121" fmla="*/ 140675 w 607568"/>
                <a:gd name="connsiteY121" fmla="*/ 470700 h 491771"/>
                <a:gd name="connsiteX122" fmla="*/ 132669 w 607568"/>
                <a:gd name="connsiteY122" fmla="*/ 424515 h 491771"/>
                <a:gd name="connsiteX123" fmla="*/ 166011 w 607568"/>
                <a:gd name="connsiteY123" fmla="*/ 316058 h 491771"/>
                <a:gd name="connsiteX124" fmla="*/ 184377 w 607568"/>
                <a:gd name="connsiteY124" fmla="*/ 289814 h 491771"/>
                <a:gd name="connsiteX125" fmla="*/ 214517 w 607568"/>
                <a:gd name="connsiteY125" fmla="*/ 279373 h 491771"/>
                <a:gd name="connsiteX126" fmla="*/ 214517 w 607568"/>
                <a:gd name="connsiteY126" fmla="*/ 279279 h 491771"/>
                <a:gd name="connsiteX127" fmla="*/ 229022 w 607568"/>
                <a:gd name="connsiteY127" fmla="*/ 249648 h 491771"/>
                <a:gd name="connsiteX128" fmla="*/ 247765 w 607568"/>
                <a:gd name="connsiteY128" fmla="*/ 237326 h 491771"/>
                <a:gd name="connsiteX129" fmla="*/ 258879 w 607568"/>
                <a:gd name="connsiteY129" fmla="*/ 234033 h 491771"/>
                <a:gd name="connsiteX130" fmla="*/ 265754 w 607568"/>
                <a:gd name="connsiteY130" fmla="*/ 235538 h 491771"/>
                <a:gd name="connsiteX131" fmla="*/ 268768 w 607568"/>
                <a:gd name="connsiteY131" fmla="*/ 236855 h 491771"/>
                <a:gd name="connsiteX132" fmla="*/ 269239 w 607568"/>
                <a:gd name="connsiteY132" fmla="*/ 234598 h 491771"/>
                <a:gd name="connsiteX133" fmla="*/ 255205 w 607568"/>
                <a:gd name="connsiteY133" fmla="*/ 222934 h 491771"/>
                <a:gd name="connsiteX134" fmla="*/ 254546 w 607568"/>
                <a:gd name="connsiteY134" fmla="*/ 222275 h 491771"/>
                <a:gd name="connsiteX135" fmla="*/ 241548 w 607568"/>
                <a:gd name="connsiteY135" fmla="*/ 207789 h 491771"/>
                <a:gd name="connsiteX136" fmla="*/ 241077 w 607568"/>
                <a:gd name="connsiteY136" fmla="*/ 207225 h 491771"/>
                <a:gd name="connsiteX137" fmla="*/ 229681 w 607568"/>
                <a:gd name="connsiteY137" fmla="*/ 189823 h 491771"/>
                <a:gd name="connsiteX138" fmla="*/ 229493 w 607568"/>
                <a:gd name="connsiteY138" fmla="*/ 189635 h 491771"/>
                <a:gd name="connsiteX139" fmla="*/ 220356 w 607568"/>
                <a:gd name="connsiteY139" fmla="*/ 169787 h 491771"/>
                <a:gd name="connsiteX140" fmla="*/ 203497 w 607568"/>
                <a:gd name="connsiteY140" fmla="*/ 159910 h 491771"/>
                <a:gd name="connsiteX141" fmla="*/ 203120 w 607568"/>
                <a:gd name="connsiteY141" fmla="*/ 159534 h 491771"/>
                <a:gd name="connsiteX142" fmla="*/ 197281 w 607568"/>
                <a:gd name="connsiteY142" fmla="*/ 151068 h 491771"/>
                <a:gd name="connsiteX143" fmla="*/ 196433 w 607568"/>
                <a:gd name="connsiteY143" fmla="*/ 149281 h 491771"/>
                <a:gd name="connsiteX144" fmla="*/ 192666 w 607568"/>
                <a:gd name="connsiteY144" fmla="*/ 138840 h 491771"/>
                <a:gd name="connsiteX145" fmla="*/ 212727 w 607568"/>
                <a:gd name="connsiteY145" fmla="*/ 95476 h 491771"/>
                <a:gd name="connsiteX146" fmla="*/ 212727 w 607568"/>
                <a:gd name="connsiteY146" fmla="*/ 85787 h 491771"/>
                <a:gd name="connsiteX147" fmla="*/ 298626 w 607568"/>
                <a:gd name="connsiteY147" fmla="*/ 0 h 49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607568" h="491771">
                  <a:moveTo>
                    <a:pt x="355420" y="250307"/>
                  </a:moveTo>
                  <a:cubicBezTo>
                    <a:pt x="354290" y="250307"/>
                    <a:pt x="353160" y="250871"/>
                    <a:pt x="352312" y="251812"/>
                  </a:cubicBezTo>
                  <a:lnTo>
                    <a:pt x="321042" y="289814"/>
                  </a:lnTo>
                  <a:cubicBezTo>
                    <a:pt x="319723" y="291507"/>
                    <a:pt x="319912" y="293953"/>
                    <a:pt x="321513" y="295364"/>
                  </a:cubicBezTo>
                  <a:lnTo>
                    <a:pt x="369736" y="338257"/>
                  </a:lnTo>
                  <a:cubicBezTo>
                    <a:pt x="370396" y="338822"/>
                    <a:pt x="371149" y="339104"/>
                    <a:pt x="371997" y="339104"/>
                  </a:cubicBezTo>
                  <a:cubicBezTo>
                    <a:pt x="372374" y="339104"/>
                    <a:pt x="372750" y="339010"/>
                    <a:pt x="373127" y="338916"/>
                  </a:cubicBezTo>
                  <a:cubicBezTo>
                    <a:pt x="374257" y="338539"/>
                    <a:pt x="375105" y="337505"/>
                    <a:pt x="375293" y="336282"/>
                  </a:cubicBezTo>
                  <a:lnTo>
                    <a:pt x="383676" y="279467"/>
                  </a:lnTo>
                  <a:cubicBezTo>
                    <a:pt x="384618" y="273164"/>
                    <a:pt x="381792" y="266768"/>
                    <a:pt x="376424" y="263287"/>
                  </a:cubicBezTo>
                  <a:lnTo>
                    <a:pt x="357681" y="250965"/>
                  </a:lnTo>
                  <a:cubicBezTo>
                    <a:pt x="357021" y="250495"/>
                    <a:pt x="356174" y="250307"/>
                    <a:pt x="355420" y="250307"/>
                  </a:cubicBezTo>
                  <a:close/>
                  <a:moveTo>
                    <a:pt x="258879" y="250307"/>
                  </a:moveTo>
                  <a:cubicBezTo>
                    <a:pt x="258125" y="250307"/>
                    <a:pt x="257372" y="250495"/>
                    <a:pt x="256712" y="250965"/>
                  </a:cubicBezTo>
                  <a:lnTo>
                    <a:pt x="237969" y="263287"/>
                  </a:lnTo>
                  <a:cubicBezTo>
                    <a:pt x="232601" y="266768"/>
                    <a:pt x="229775" y="273164"/>
                    <a:pt x="230717" y="279467"/>
                  </a:cubicBezTo>
                  <a:lnTo>
                    <a:pt x="239100" y="336282"/>
                  </a:lnTo>
                  <a:cubicBezTo>
                    <a:pt x="239288" y="337505"/>
                    <a:pt x="240136" y="338539"/>
                    <a:pt x="241266" y="338916"/>
                  </a:cubicBezTo>
                  <a:cubicBezTo>
                    <a:pt x="241643" y="339010"/>
                    <a:pt x="242019" y="339104"/>
                    <a:pt x="242396" y="339104"/>
                  </a:cubicBezTo>
                  <a:cubicBezTo>
                    <a:pt x="243244" y="339104"/>
                    <a:pt x="243997" y="338822"/>
                    <a:pt x="244657" y="338257"/>
                  </a:cubicBezTo>
                  <a:lnTo>
                    <a:pt x="292880" y="295364"/>
                  </a:lnTo>
                  <a:cubicBezTo>
                    <a:pt x="294481" y="293953"/>
                    <a:pt x="294670" y="291507"/>
                    <a:pt x="293351" y="289814"/>
                  </a:cubicBezTo>
                  <a:lnTo>
                    <a:pt x="261987" y="251812"/>
                  </a:lnTo>
                  <a:cubicBezTo>
                    <a:pt x="261233" y="250871"/>
                    <a:pt x="260103" y="250307"/>
                    <a:pt x="258879" y="250307"/>
                  </a:cubicBezTo>
                  <a:close/>
                  <a:moveTo>
                    <a:pt x="500465" y="66049"/>
                  </a:moveTo>
                  <a:cubicBezTo>
                    <a:pt x="548129" y="66049"/>
                    <a:pt x="562447" y="93516"/>
                    <a:pt x="565743" y="130673"/>
                  </a:cubicBezTo>
                  <a:cubicBezTo>
                    <a:pt x="565932" y="130673"/>
                    <a:pt x="566026" y="130673"/>
                    <a:pt x="566120" y="130673"/>
                  </a:cubicBezTo>
                  <a:cubicBezTo>
                    <a:pt x="577141" y="133118"/>
                    <a:pt x="583358" y="146664"/>
                    <a:pt x="580250" y="160962"/>
                  </a:cubicBezTo>
                  <a:cubicBezTo>
                    <a:pt x="577706" y="172532"/>
                    <a:pt x="569700" y="180904"/>
                    <a:pt x="560939" y="182503"/>
                  </a:cubicBezTo>
                  <a:cubicBezTo>
                    <a:pt x="554628" y="199529"/>
                    <a:pt x="543796" y="214016"/>
                    <a:pt x="531927" y="223799"/>
                  </a:cubicBezTo>
                  <a:cubicBezTo>
                    <a:pt x="528913" y="226338"/>
                    <a:pt x="527500" y="230383"/>
                    <a:pt x="528253" y="234240"/>
                  </a:cubicBezTo>
                  <a:lnTo>
                    <a:pt x="530797" y="246281"/>
                  </a:lnTo>
                  <a:cubicBezTo>
                    <a:pt x="532304" y="253806"/>
                    <a:pt x="538238" y="259732"/>
                    <a:pt x="545868" y="261143"/>
                  </a:cubicBezTo>
                  <a:lnTo>
                    <a:pt x="558961" y="263777"/>
                  </a:lnTo>
                  <a:cubicBezTo>
                    <a:pt x="578366" y="267634"/>
                    <a:pt x="593437" y="282684"/>
                    <a:pt x="597299" y="301968"/>
                  </a:cubicBezTo>
                  <a:lnTo>
                    <a:pt x="607002" y="350788"/>
                  </a:lnTo>
                  <a:cubicBezTo>
                    <a:pt x="608697" y="358972"/>
                    <a:pt x="606531" y="367438"/>
                    <a:pt x="601256" y="373835"/>
                  </a:cubicBezTo>
                  <a:cubicBezTo>
                    <a:pt x="595981" y="380325"/>
                    <a:pt x="588068" y="384088"/>
                    <a:pt x="579685" y="384088"/>
                  </a:cubicBezTo>
                  <a:lnTo>
                    <a:pt x="490386" y="384088"/>
                  </a:lnTo>
                  <a:lnTo>
                    <a:pt x="467685" y="310058"/>
                  </a:lnTo>
                  <a:cubicBezTo>
                    <a:pt x="461845" y="291150"/>
                    <a:pt x="448563" y="276194"/>
                    <a:pt x="431702" y="267445"/>
                  </a:cubicBezTo>
                  <a:cubicBezTo>
                    <a:pt x="434999" y="265940"/>
                    <a:pt x="438295" y="264529"/>
                    <a:pt x="441969" y="263777"/>
                  </a:cubicBezTo>
                  <a:lnTo>
                    <a:pt x="455157" y="261237"/>
                  </a:lnTo>
                  <a:cubicBezTo>
                    <a:pt x="462692" y="259732"/>
                    <a:pt x="468627" y="253806"/>
                    <a:pt x="470228" y="246281"/>
                  </a:cubicBezTo>
                  <a:lnTo>
                    <a:pt x="472677" y="234240"/>
                  </a:lnTo>
                  <a:cubicBezTo>
                    <a:pt x="473525" y="230383"/>
                    <a:pt x="472112" y="226338"/>
                    <a:pt x="469098" y="223893"/>
                  </a:cubicBezTo>
                  <a:cubicBezTo>
                    <a:pt x="457229" y="214016"/>
                    <a:pt x="446302" y="199529"/>
                    <a:pt x="439991" y="182503"/>
                  </a:cubicBezTo>
                  <a:cubicBezTo>
                    <a:pt x="434716" y="181563"/>
                    <a:pt x="429818" y="177894"/>
                    <a:pt x="426144" y="172720"/>
                  </a:cubicBezTo>
                  <a:cubicBezTo>
                    <a:pt x="433303" y="164725"/>
                    <a:pt x="438861" y="154754"/>
                    <a:pt x="441404" y="143278"/>
                  </a:cubicBezTo>
                  <a:cubicBezTo>
                    <a:pt x="444324" y="130485"/>
                    <a:pt x="443476" y="118068"/>
                    <a:pt x="439708" y="107438"/>
                  </a:cubicBezTo>
                  <a:cubicBezTo>
                    <a:pt x="447244" y="82699"/>
                    <a:pt x="464200" y="66049"/>
                    <a:pt x="500465" y="66049"/>
                  </a:cubicBezTo>
                  <a:close/>
                  <a:moveTo>
                    <a:pt x="107100" y="66049"/>
                  </a:moveTo>
                  <a:cubicBezTo>
                    <a:pt x="151561" y="66049"/>
                    <a:pt x="166820" y="90130"/>
                    <a:pt x="171341" y="123618"/>
                  </a:cubicBezTo>
                  <a:cubicBezTo>
                    <a:pt x="170965" y="129920"/>
                    <a:pt x="171436" y="136505"/>
                    <a:pt x="172849" y="143278"/>
                  </a:cubicBezTo>
                  <a:cubicBezTo>
                    <a:pt x="174921" y="152590"/>
                    <a:pt x="178971" y="161056"/>
                    <a:pt x="184246" y="168205"/>
                  </a:cubicBezTo>
                  <a:cubicBezTo>
                    <a:pt x="180573" y="175919"/>
                    <a:pt x="174356" y="181281"/>
                    <a:pt x="167574" y="182503"/>
                  </a:cubicBezTo>
                  <a:cubicBezTo>
                    <a:pt x="161263" y="199529"/>
                    <a:pt x="150336" y="214016"/>
                    <a:pt x="138468" y="223799"/>
                  </a:cubicBezTo>
                  <a:cubicBezTo>
                    <a:pt x="135453" y="226338"/>
                    <a:pt x="134040" y="230383"/>
                    <a:pt x="134794" y="234240"/>
                  </a:cubicBezTo>
                  <a:lnTo>
                    <a:pt x="137337" y="246281"/>
                  </a:lnTo>
                  <a:cubicBezTo>
                    <a:pt x="138939" y="253806"/>
                    <a:pt x="144873" y="259732"/>
                    <a:pt x="152408" y="261143"/>
                  </a:cubicBezTo>
                  <a:lnTo>
                    <a:pt x="165596" y="263777"/>
                  </a:lnTo>
                  <a:cubicBezTo>
                    <a:pt x="170494" y="264812"/>
                    <a:pt x="175203" y="266505"/>
                    <a:pt x="179442" y="268856"/>
                  </a:cubicBezTo>
                  <a:cubicBezTo>
                    <a:pt x="164088" y="277793"/>
                    <a:pt x="152126" y="292279"/>
                    <a:pt x="146662" y="310058"/>
                  </a:cubicBezTo>
                  <a:lnTo>
                    <a:pt x="123867" y="384088"/>
                  </a:lnTo>
                  <a:lnTo>
                    <a:pt x="27883" y="384088"/>
                  </a:lnTo>
                  <a:cubicBezTo>
                    <a:pt x="19499" y="384088"/>
                    <a:pt x="11587" y="380325"/>
                    <a:pt x="6312" y="373835"/>
                  </a:cubicBezTo>
                  <a:cubicBezTo>
                    <a:pt x="1037" y="367438"/>
                    <a:pt x="-1129" y="358972"/>
                    <a:pt x="566" y="350788"/>
                  </a:cubicBezTo>
                  <a:lnTo>
                    <a:pt x="10268" y="301968"/>
                  </a:lnTo>
                  <a:cubicBezTo>
                    <a:pt x="14130" y="282684"/>
                    <a:pt x="29202" y="267634"/>
                    <a:pt x="48606" y="263777"/>
                  </a:cubicBezTo>
                  <a:lnTo>
                    <a:pt x="61699" y="261237"/>
                  </a:lnTo>
                  <a:cubicBezTo>
                    <a:pt x="69328" y="259732"/>
                    <a:pt x="75263" y="253806"/>
                    <a:pt x="76770" y="246281"/>
                  </a:cubicBezTo>
                  <a:lnTo>
                    <a:pt x="79313" y="234240"/>
                  </a:lnTo>
                  <a:cubicBezTo>
                    <a:pt x="80067" y="230383"/>
                    <a:pt x="78654" y="226338"/>
                    <a:pt x="75639" y="223893"/>
                  </a:cubicBezTo>
                  <a:cubicBezTo>
                    <a:pt x="63771" y="214016"/>
                    <a:pt x="52939" y="199623"/>
                    <a:pt x="46628" y="182503"/>
                  </a:cubicBezTo>
                  <a:cubicBezTo>
                    <a:pt x="37867" y="180904"/>
                    <a:pt x="29861" y="172532"/>
                    <a:pt x="27318" y="160962"/>
                  </a:cubicBezTo>
                  <a:cubicBezTo>
                    <a:pt x="24115" y="146664"/>
                    <a:pt x="30426" y="133118"/>
                    <a:pt x="41447" y="130673"/>
                  </a:cubicBezTo>
                  <a:cubicBezTo>
                    <a:pt x="41541" y="130673"/>
                    <a:pt x="41729" y="130673"/>
                    <a:pt x="41824" y="130673"/>
                  </a:cubicBezTo>
                  <a:cubicBezTo>
                    <a:pt x="45403" y="93516"/>
                    <a:pt x="60192" y="66049"/>
                    <a:pt x="107100" y="66049"/>
                  </a:cubicBezTo>
                  <a:close/>
                  <a:moveTo>
                    <a:pt x="298626" y="0"/>
                  </a:moveTo>
                  <a:lnTo>
                    <a:pt x="315956" y="0"/>
                  </a:lnTo>
                  <a:cubicBezTo>
                    <a:pt x="363426" y="0"/>
                    <a:pt x="401854" y="38378"/>
                    <a:pt x="401854" y="85787"/>
                  </a:cubicBezTo>
                  <a:lnTo>
                    <a:pt x="401854" y="95476"/>
                  </a:lnTo>
                  <a:cubicBezTo>
                    <a:pt x="417301" y="99238"/>
                    <a:pt x="426154" y="118522"/>
                    <a:pt x="421633" y="138840"/>
                  </a:cubicBezTo>
                  <a:cubicBezTo>
                    <a:pt x="420880" y="142602"/>
                    <a:pt x="419467" y="146083"/>
                    <a:pt x="417960" y="149281"/>
                  </a:cubicBezTo>
                  <a:cubicBezTo>
                    <a:pt x="417677" y="149939"/>
                    <a:pt x="417395" y="150504"/>
                    <a:pt x="417112" y="151068"/>
                  </a:cubicBezTo>
                  <a:cubicBezTo>
                    <a:pt x="415417" y="154172"/>
                    <a:pt x="413533" y="157088"/>
                    <a:pt x="411273" y="159534"/>
                  </a:cubicBezTo>
                  <a:cubicBezTo>
                    <a:pt x="411179" y="159628"/>
                    <a:pt x="410990" y="159816"/>
                    <a:pt x="410896" y="159910"/>
                  </a:cubicBezTo>
                  <a:cubicBezTo>
                    <a:pt x="406092" y="165084"/>
                    <a:pt x="400159" y="168658"/>
                    <a:pt x="394037" y="169787"/>
                  </a:cubicBezTo>
                  <a:cubicBezTo>
                    <a:pt x="391494" y="176654"/>
                    <a:pt x="388385" y="183332"/>
                    <a:pt x="384900" y="189541"/>
                  </a:cubicBezTo>
                  <a:cubicBezTo>
                    <a:pt x="384806" y="189635"/>
                    <a:pt x="384806" y="189729"/>
                    <a:pt x="384712" y="189823"/>
                  </a:cubicBezTo>
                  <a:cubicBezTo>
                    <a:pt x="381227" y="196031"/>
                    <a:pt x="377460" y="201769"/>
                    <a:pt x="373316" y="207131"/>
                  </a:cubicBezTo>
                  <a:cubicBezTo>
                    <a:pt x="373127" y="207413"/>
                    <a:pt x="372939" y="207601"/>
                    <a:pt x="372750" y="207789"/>
                  </a:cubicBezTo>
                  <a:cubicBezTo>
                    <a:pt x="368700" y="213057"/>
                    <a:pt x="364368" y="217948"/>
                    <a:pt x="359847" y="222275"/>
                  </a:cubicBezTo>
                  <a:cubicBezTo>
                    <a:pt x="359658" y="222463"/>
                    <a:pt x="359376" y="222651"/>
                    <a:pt x="359188" y="222934"/>
                  </a:cubicBezTo>
                  <a:cubicBezTo>
                    <a:pt x="354667" y="227261"/>
                    <a:pt x="349957" y="231211"/>
                    <a:pt x="345154" y="234598"/>
                  </a:cubicBezTo>
                  <a:lnTo>
                    <a:pt x="345625" y="236855"/>
                  </a:lnTo>
                  <a:cubicBezTo>
                    <a:pt x="346567" y="236385"/>
                    <a:pt x="347603" y="235915"/>
                    <a:pt x="348639" y="235538"/>
                  </a:cubicBezTo>
                  <a:cubicBezTo>
                    <a:pt x="350899" y="234786"/>
                    <a:pt x="353065" y="234033"/>
                    <a:pt x="355514" y="234033"/>
                  </a:cubicBezTo>
                  <a:cubicBezTo>
                    <a:pt x="359470" y="234033"/>
                    <a:pt x="363238" y="235162"/>
                    <a:pt x="366628" y="237326"/>
                  </a:cubicBezTo>
                  <a:cubicBezTo>
                    <a:pt x="366628" y="237326"/>
                    <a:pt x="380756" y="246450"/>
                    <a:pt x="385371" y="249648"/>
                  </a:cubicBezTo>
                  <a:cubicBezTo>
                    <a:pt x="401854" y="261030"/>
                    <a:pt x="399876" y="279373"/>
                    <a:pt x="399876" y="279373"/>
                  </a:cubicBezTo>
                  <a:cubicBezTo>
                    <a:pt x="410990" y="279655"/>
                    <a:pt x="421822" y="283041"/>
                    <a:pt x="430016" y="289814"/>
                  </a:cubicBezTo>
                  <a:cubicBezTo>
                    <a:pt x="445180" y="302324"/>
                    <a:pt x="447535" y="313330"/>
                    <a:pt x="448382" y="316058"/>
                  </a:cubicBezTo>
                  <a:lnTo>
                    <a:pt x="481630" y="424515"/>
                  </a:lnTo>
                  <a:cubicBezTo>
                    <a:pt x="482855" y="428371"/>
                    <a:pt x="483608" y="432416"/>
                    <a:pt x="483891" y="436461"/>
                  </a:cubicBezTo>
                  <a:cubicBezTo>
                    <a:pt x="484644" y="448595"/>
                    <a:pt x="481159" y="460730"/>
                    <a:pt x="473718" y="470700"/>
                  </a:cubicBezTo>
                  <a:cubicBezTo>
                    <a:pt x="466372" y="480671"/>
                    <a:pt x="455823" y="487538"/>
                    <a:pt x="443956" y="490360"/>
                  </a:cubicBezTo>
                  <a:cubicBezTo>
                    <a:pt x="440000" y="491301"/>
                    <a:pt x="435950" y="491771"/>
                    <a:pt x="431805" y="491771"/>
                  </a:cubicBezTo>
                  <a:lnTo>
                    <a:pt x="325375" y="491771"/>
                  </a:lnTo>
                  <a:lnTo>
                    <a:pt x="337430" y="415296"/>
                  </a:lnTo>
                  <a:cubicBezTo>
                    <a:pt x="338749" y="406454"/>
                    <a:pt x="337807" y="397424"/>
                    <a:pt x="334605" y="389052"/>
                  </a:cubicBezTo>
                  <a:lnTo>
                    <a:pt x="323962" y="360927"/>
                  </a:lnTo>
                  <a:lnTo>
                    <a:pt x="337430" y="347476"/>
                  </a:lnTo>
                  <a:lnTo>
                    <a:pt x="307196" y="317281"/>
                  </a:lnTo>
                  <a:lnTo>
                    <a:pt x="276868" y="347476"/>
                  </a:lnTo>
                  <a:lnTo>
                    <a:pt x="290337" y="360927"/>
                  </a:lnTo>
                  <a:lnTo>
                    <a:pt x="279694" y="389052"/>
                  </a:lnTo>
                  <a:cubicBezTo>
                    <a:pt x="276586" y="397424"/>
                    <a:pt x="275644" y="406454"/>
                    <a:pt x="276963" y="415296"/>
                  </a:cubicBezTo>
                  <a:lnTo>
                    <a:pt x="288736" y="491771"/>
                  </a:lnTo>
                  <a:lnTo>
                    <a:pt x="182493" y="491771"/>
                  </a:lnTo>
                  <a:cubicBezTo>
                    <a:pt x="178443" y="491771"/>
                    <a:pt x="174299" y="491301"/>
                    <a:pt x="170437" y="490360"/>
                  </a:cubicBezTo>
                  <a:cubicBezTo>
                    <a:pt x="158570" y="487538"/>
                    <a:pt x="148021" y="480671"/>
                    <a:pt x="140675" y="470700"/>
                  </a:cubicBezTo>
                  <a:cubicBezTo>
                    <a:pt x="130785" y="457343"/>
                    <a:pt x="127865" y="440223"/>
                    <a:pt x="132669" y="424515"/>
                  </a:cubicBezTo>
                  <a:lnTo>
                    <a:pt x="166011" y="316058"/>
                  </a:lnTo>
                  <a:cubicBezTo>
                    <a:pt x="166858" y="313330"/>
                    <a:pt x="170908" y="300631"/>
                    <a:pt x="184377" y="289814"/>
                  </a:cubicBezTo>
                  <a:cubicBezTo>
                    <a:pt x="192666" y="283229"/>
                    <a:pt x="203403" y="279655"/>
                    <a:pt x="214517" y="279373"/>
                  </a:cubicBezTo>
                  <a:lnTo>
                    <a:pt x="214517" y="279279"/>
                  </a:lnTo>
                  <a:cubicBezTo>
                    <a:pt x="214140" y="273447"/>
                    <a:pt x="211880" y="260654"/>
                    <a:pt x="229022" y="249648"/>
                  </a:cubicBezTo>
                  <a:cubicBezTo>
                    <a:pt x="233731" y="246638"/>
                    <a:pt x="247765" y="237326"/>
                    <a:pt x="247765" y="237326"/>
                  </a:cubicBezTo>
                  <a:cubicBezTo>
                    <a:pt x="251061" y="235162"/>
                    <a:pt x="254923" y="234033"/>
                    <a:pt x="258879" y="234033"/>
                  </a:cubicBezTo>
                  <a:cubicBezTo>
                    <a:pt x="261328" y="234033"/>
                    <a:pt x="263494" y="234786"/>
                    <a:pt x="265754" y="235538"/>
                  </a:cubicBezTo>
                  <a:cubicBezTo>
                    <a:pt x="266790" y="236009"/>
                    <a:pt x="267826" y="236385"/>
                    <a:pt x="268768" y="236855"/>
                  </a:cubicBezTo>
                  <a:lnTo>
                    <a:pt x="269239" y="234598"/>
                  </a:lnTo>
                  <a:cubicBezTo>
                    <a:pt x="264436" y="231211"/>
                    <a:pt x="259726" y="227261"/>
                    <a:pt x="255205" y="222934"/>
                  </a:cubicBezTo>
                  <a:cubicBezTo>
                    <a:pt x="254923" y="222651"/>
                    <a:pt x="254735" y="222463"/>
                    <a:pt x="254546" y="222275"/>
                  </a:cubicBezTo>
                  <a:cubicBezTo>
                    <a:pt x="250025" y="217948"/>
                    <a:pt x="245693" y="213057"/>
                    <a:pt x="241548" y="207789"/>
                  </a:cubicBezTo>
                  <a:cubicBezTo>
                    <a:pt x="241454" y="207601"/>
                    <a:pt x="241266" y="207413"/>
                    <a:pt x="241077" y="207225"/>
                  </a:cubicBezTo>
                  <a:cubicBezTo>
                    <a:pt x="236933" y="201769"/>
                    <a:pt x="233072" y="196031"/>
                    <a:pt x="229681" y="189823"/>
                  </a:cubicBezTo>
                  <a:cubicBezTo>
                    <a:pt x="229587" y="189729"/>
                    <a:pt x="229587" y="189635"/>
                    <a:pt x="229493" y="189635"/>
                  </a:cubicBezTo>
                  <a:cubicBezTo>
                    <a:pt x="226008" y="183332"/>
                    <a:pt x="222899" y="176654"/>
                    <a:pt x="220356" y="169787"/>
                  </a:cubicBezTo>
                  <a:cubicBezTo>
                    <a:pt x="214140" y="168658"/>
                    <a:pt x="208301" y="165084"/>
                    <a:pt x="203497" y="159910"/>
                  </a:cubicBezTo>
                  <a:cubicBezTo>
                    <a:pt x="203309" y="159722"/>
                    <a:pt x="203214" y="159628"/>
                    <a:pt x="203120" y="159534"/>
                  </a:cubicBezTo>
                  <a:cubicBezTo>
                    <a:pt x="200860" y="157088"/>
                    <a:pt x="198976" y="154172"/>
                    <a:pt x="197281" y="151068"/>
                  </a:cubicBezTo>
                  <a:cubicBezTo>
                    <a:pt x="196998" y="150504"/>
                    <a:pt x="196716" y="149939"/>
                    <a:pt x="196433" y="149281"/>
                  </a:cubicBezTo>
                  <a:cubicBezTo>
                    <a:pt x="194832" y="146083"/>
                    <a:pt x="193513" y="142602"/>
                    <a:pt x="192666" y="138840"/>
                  </a:cubicBezTo>
                  <a:cubicBezTo>
                    <a:pt x="188145" y="118428"/>
                    <a:pt x="197092" y="99050"/>
                    <a:pt x="212727" y="95476"/>
                  </a:cubicBezTo>
                  <a:lnTo>
                    <a:pt x="212727" y="85787"/>
                  </a:lnTo>
                  <a:cubicBezTo>
                    <a:pt x="212727" y="38378"/>
                    <a:pt x="251155" y="0"/>
                    <a:pt x="298626" y="0"/>
                  </a:cubicBezTo>
                  <a:close/>
                </a:path>
              </a:pathLst>
            </a:custGeom>
            <a:solidFill>
              <a:srgbClr val="FFFFFF"/>
            </a:solidFill>
            <a:ln>
              <a:noFill/>
            </a:ln>
          </p:spPr>
          <p:txBody>
            <a:bodyPr vert="horz" wrap="square" lIns="91440" tIns="45720" rIns="91440" bIns="45720" numCol="1" anchor="t" anchorCtr="0" compatLnSpc="1">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defRPr/>
              </a:pPr>
              <a:endParaRPr lang="id-ID">
                <a:solidFill>
                  <a:srgbClr val="000000"/>
                </a:solidFill>
                <a:latin typeface="Arial" panose="020B0604020202020204"/>
                <a:sym typeface="+mn-lt"/>
              </a:endParaRPr>
            </a:p>
          </p:txBody>
        </p:sp>
      </p:grpSp>
      <p:sp>
        <p:nvSpPr>
          <p:cNvPr id="41" name="ïşľîḋe"/>
          <p:cNvSpPr/>
          <p:nvPr/>
        </p:nvSpPr>
        <p:spPr bwMode="auto">
          <a:xfrm>
            <a:off x="3043176" y="1581609"/>
            <a:ext cx="2234879" cy="52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42" name="íSḷïḑe"/>
          <p:cNvSpPr txBox="1"/>
          <p:nvPr/>
        </p:nvSpPr>
        <p:spPr bwMode="auto">
          <a:xfrm>
            <a:off x="3043176" y="1194010"/>
            <a:ext cx="2234879"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2000" b="1" dirty="0">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sz="2000" b="1"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43" name="îSľiḑè"/>
          <p:cNvSpPr/>
          <p:nvPr/>
        </p:nvSpPr>
        <p:spPr bwMode="auto">
          <a:xfrm>
            <a:off x="3043176" y="2906873"/>
            <a:ext cx="2234879" cy="52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44" name="ïṩľíḍè"/>
          <p:cNvSpPr txBox="1"/>
          <p:nvPr/>
        </p:nvSpPr>
        <p:spPr bwMode="auto">
          <a:xfrm>
            <a:off x="3043176" y="2519274"/>
            <a:ext cx="2234879"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2000" b="1">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sz="2000" b="1"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45" name="îṡḻïde"/>
          <p:cNvSpPr/>
          <p:nvPr/>
        </p:nvSpPr>
        <p:spPr bwMode="auto">
          <a:xfrm>
            <a:off x="3043176" y="4232137"/>
            <a:ext cx="2234879" cy="52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46" name="íślíde"/>
          <p:cNvSpPr txBox="1"/>
          <p:nvPr/>
        </p:nvSpPr>
        <p:spPr bwMode="auto">
          <a:xfrm>
            <a:off x="3043176" y="3844538"/>
            <a:ext cx="2234879"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2000" b="1">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sz="2000" b="1"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47" name="ïśľiďe"/>
          <p:cNvSpPr/>
          <p:nvPr/>
        </p:nvSpPr>
        <p:spPr bwMode="auto">
          <a:xfrm>
            <a:off x="3043176" y="5557403"/>
            <a:ext cx="2234879" cy="52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48" name="íSḻïdê"/>
          <p:cNvSpPr txBox="1"/>
          <p:nvPr/>
        </p:nvSpPr>
        <p:spPr bwMode="auto">
          <a:xfrm>
            <a:off x="3043176" y="5169804"/>
            <a:ext cx="2234879"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zh-CN" altLang="en-US" sz="2000" b="1">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sz="2000" b="1" dirty="0">
              <a:solidFill>
                <a:srgbClr val="000000">
                  <a:lumMod val="75000"/>
                  <a:lumOff val="25000"/>
                </a:srgbClr>
              </a:solidFill>
              <a:latin typeface="Arial" panose="020B0604020202020204"/>
              <a:ea typeface="宋体" panose="02010600030101010101" pitchFamily="2" charset="-122"/>
              <a:cs typeface="+mn-ea"/>
              <a:sym typeface="+mn-lt"/>
            </a:endParaRPr>
          </a:p>
        </p:txBody>
      </p:sp>
      <p:cxnSp>
        <p:nvCxnSpPr>
          <p:cNvPr id="49" name="直接连接符 48"/>
          <p:cNvCxnSpPr/>
          <p:nvPr/>
        </p:nvCxnSpPr>
        <p:spPr>
          <a:xfrm>
            <a:off x="3043177" y="2313285"/>
            <a:ext cx="2234879" cy="0"/>
          </a:xfrm>
          <a:prstGeom prst="line">
            <a:avLst/>
          </a:prstGeom>
          <a:ln w="12700">
            <a:solidFill>
              <a:srgbClr val="FFFFFF">
                <a:lumMod val="65000"/>
              </a:srgbClr>
            </a:solidFill>
            <a:custDash>
              <a:ds d="200000" sp="200000"/>
            </a:custDash>
            <a:miter lim="400000"/>
          </a:ln>
        </p:spPr>
      </p:cxnSp>
      <p:cxnSp>
        <p:nvCxnSpPr>
          <p:cNvPr id="50" name="直接连接符 49"/>
          <p:cNvCxnSpPr/>
          <p:nvPr/>
        </p:nvCxnSpPr>
        <p:spPr>
          <a:xfrm>
            <a:off x="3043177" y="3638549"/>
            <a:ext cx="2234879" cy="0"/>
          </a:xfrm>
          <a:prstGeom prst="line">
            <a:avLst/>
          </a:prstGeom>
          <a:ln w="12700">
            <a:solidFill>
              <a:srgbClr val="FFFFFF">
                <a:lumMod val="65000"/>
              </a:srgbClr>
            </a:solidFill>
            <a:custDash>
              <a:ds d="200000" sp="200000"/>
            </a:custDash>
            <a:miter lim="400000"/>
          </a:ln>
        </p:spPr>
      </p:cxnSp>
      <p:cxnSp>
        <p:nvCxnSpPr>
          <p:cNvPr id="51" name="直接连接符 50"/>
          <p:cNvCxnSpPr/>
          <p:nvPr/>
        </p:nvCxnSpPr>
        <p:spPr>
          <a:xfrm>
            <a:off x="3043177" y="4963813"/>
            <a:ext cx="2234879" cy="0"/>
          </a:xfrm>
          <a:prstGeom prst="line">
            <a:avLst/>
          </a:prstGeom>
          <a:ln w="12700">
            <a:solidFill>
              <a:srgbClr val="FFFFFF">
                <a:lumMod val="65000"/>
              </a:srgbClr>
            </a:solidFill>
            <a:custDash>
              <a:ds d="200000" sp="200000"/>
            </a:custDash>
            <a:miter lim="400000"/>
          </a:ln>
        </p:spPr>
      </p:cxnSp>
      <p:sp>
        <p:nvSpPr>
          <p:cNvPr id="52" name="íŝ1ídê"/>
          <p:cNvSpPr/>
          <p:nvPr/>
        </p:nvSpPr>
        <p:spPr bwMode="auto">
          <a:xfrm>
            <a:off x="6748040" y="1581609"/>
            <a:ext cx="2287722" cy="52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53" name="iṡļiďê"/>
          <p:cNvSpPr txBox="1"/>
          <p:nvPr/>
        </p:nvSpPr>
        <p:spPr bwMode="auto">
          <a:xfrm>
            <a:off x="6748040" y="1194010"/>
            <a:ext cx="2287722"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z="2000" b="1" dirty="0">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sz="2000" b="1"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54" name="íṩḻîḑè"/>
          <p:cNvSpPr/>
          <p:nvPr/>
        </p:nvSpPr>
        <p:spPr bwMode="auto">
          <a:xfrm>
            <a:off x="6748040" y="2906873"/>
            <a:ext cx="2287722" cy="52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55" name="ï$ḻiḋe"/>
          <p:cNvSpPr txBox="1"/>
          <p:nvPr/>
        </p:nvSpPr>
        <p:spPr bwMode="auto">
          <a:xfrm>
            <a:off x="6748040" y="2519274"/>
            <a:ext cx="2287722"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z="2000" b="1">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sz="2000" b="1"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56" name="ïṧļídè"/>
          <p:cNvSpPr/>
          <p:nvPr/>
        </p:nvSpPr>
        <p:spPr bwMode="auto">
          <a:xfrm>
            <a:off x="6748040" y="4232137"/>
            <a:ext cx="2287722" cy="52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57" name="íṣlïḑè"/>
          <p:cNvSpPr txBox="1"/>
          <p:nvPr/>
        </p:nvSpPr>
        <p:spPr bwMode="auto">
          <a:xfrm>
            <a:off x="6748040" y="3844538"/>
            <a:ext cx="2287722"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z="2000" b="1">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sz="2000" b="1"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58" name="işlíḋê"/>
          <p:cNvSpPr/>
          <p:nvPr/>
        </p:nvSpPr>
        <p:spPr bwMode="auto">
          <a:xfrm>
            <a:off x="6748040" y="5557403"/>
            <a:ext cx="2287722" cy="525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59" name="îşlîḓè"/>
          <p:cNvSpPr txBox="1"/>
          <p:nvPr/>
        </p:nvSpPr>
        <p:spPr bwMode="auto">
          <a:xfrm>
            <a:off x="6748040" y="5169804"/>
            <a:ext cx="2287722"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spcBef>
                <a:spcPct val="0"/>
              </a:spcBef>
            </a:pPr>
            <a:r>
              <a:rPr lang="zh-CN" altLang="en-US" sz="2000" b="1">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sz="2000" b="1" dirty="0">
              <a:solidFill>
                <a:srgbClr val="000000">
                  <a:lumMod val="75000"/>
                  <a:lumOff val="25000"/>
                </a:srgbClr>
              </a:solidFill>
              <a:latin typeface="Arial" panose="020B0604020202020204"/>
              <a:ea typeface="宋体" panose="02010600030101010101" pitchFamily="2" charset="-122"/>
              <a:cs typeface="+mn-ea"/>
              <a:sym typeface="+mn-lt"/>
            </a:endParaRPr>
          </a:p>
        </p:txBody>
      </p:sp>
      <p:cxnSp>
        <p:nvCxnSpPr>
          <p:cNvPr id="60" name="直接连接符 59"/>
          <p:cNvCxnSpPr/>
          <p:nvPr/>
        </p:nvCxnSpPr>
        <p:spPr>
          <a:xfrm>
            <a:off x="6748040" y="2313285"/>
            <a:ext cx="2287722" cy="0"/>
          </a:xfrm>
          <a:prstGeom prst="line">
            <a:avLst/>
          </a:prstGeom>
          <a:ln w="12700">
            <a:solidFill>
              <a:srgbClr val="FFFFFF">
                <a:lumMod val="65000"/>
              </a:srgbClr>
            </a:solidFill>
            <a:custDash>
              <a:ds d="200000" sp="200000"/>
            </a:custDash>
            <a:miter lim="400000"/>
          </a:ln>
        </p:spPr>
      </p:cxnSp>
      <p:cxnSp>
        <p:nvCxnSpPr>
          <p:cNvPr id="61" name="直接连接符 60"/>
          <p:cNvCxnSpPr/>
          <p:nvPr/>
        </p:nvCxnSpPr>
        <p:spPr>
          <a:xfrm>
            <a:off x="6748040" y="3638549"/>
            <a:ext cx="2287722" cy="0"/>
          </a:xfrm>
          <a:prstGeom prst="line">
            <a:avLst/>
          </a:prstGeom>
          <a:ln w="12700">
            <a:solidFill>
              <a:srgbClr val="FFFFFF">
                <a:lumMod val="65000"/>
              </a:srgbClr>
            </a:solidFill>
            <a:custDash>
              <a:ds d="200000" sp="200000"/>
            </a:custDash>
            <a:miter lim="400000"/>
          </a:ln>
        </p:spPr>
      </p:cxnSp>
      <p:cxnSp>
        <p:nvCxnSpPr>
          <p:cNvPr id="62" name="直接连接符 61"/>
          <p:cNvCxnSpPr/>
          <p:nvPr/>
        </p:nvCxnSpPr>
        <p:spPr>
          <a:xfrm>
            <a:off x="6748040" y="4963813"/>
            <a:ext cx="2287722" cy="0"/>
          </a:xfrm>
          <a:prstGeom prst="line">
            <a:avLst/>
          </a:prstGeom>
          <a:ln w="12700">
            <a:solidFill>
              <a:srgbClr val="FFFFFF">
                <a:lumMod val="65000"/>
              </a:srgbClr>
            </a:solidFill>
            <a:custDash>
              <a:ds d="200000" sp="200000"/>
            </a:custDash>
            <a:miter lim="400000"/>
          </a:ln>
        </p:spPr>
      </p:cxnSp>
      <p:sp>
        <p:nvSpPr>
          <p:cNvPr id="63" name="i$ḷiďè"/>
          <p:cNvSpPr/>
          <p:nvPr/>
        </p:nvSpPr>
        <p:spPr bwMode="auto">
          <a:xfrm>
            <a:off x="5676900" y="3131318"/>
            <a:ext cx="838200" cy="1014464"/>
          </a:xfrm>
          <a:custGeom>
            <a:avLst/>
            <a:gdLst>
              <a:gd name="T0" fmla="*/ 15844 w 16360"/>
              <a:gd name="T1" fmla="*/ 4512 h 19808"/>
              <a:gd name="T2" fmla="*/ 13323 w 16360"/>
              <a:gd name="T3" fmla="*/ 3996 h 19808"/>
              <a:gd name="T4" fmla="*/ 8940 w 16360"/>
              <a:gd name="T5" fmla="*/ 4980 h 19808"/>
              <a:gd name="T6" fmla="*/ 8674 w 16360"/>
              <a:gd name="T7" fmla="*/ 4340 h 19808"/>
              <a:gd name="T8" fmla="*/ 9895 w 16360"/>
              <a:gd name="T9" fmla="*/ 1811 h 19808"/>
              <a:gd name="T10" fmla="*/ 8783 w 16360"/>
              <a:gd name="T11" fmla="*/ 16 h 19808"/>
              <a:gd name="T12" fmla="*/ 7014 w 16360"/>
              <a:gd name="T13" fmla="*/ 4995 h 19808"/>
              <a:gd name="T14" fmla="*/ 5449 w 16360"/>
              <a:gd name="T15" fmla="*/ 8461 h 19808"/>
              <a:gd name="T16" fmla="*/ 4728 w 16360"/>
              <a:gd name="T17" fmla="*/ 10146 h 19808"/>
              <a:gd name="T18" fmla="*/ 3695 w 16360"/>
              <a:gd name="T19" fmla="*/ 12113 h 19808"/>
              <a:gd name="T20" fmla="*/ 3507 w 16360"/>
              <a:gd name="T21" fmla="*/ 11442 h 19808"/>
              <a:gd name="T22" fmla="*/ 3366 w 16360"/>
              <a:gd name="T23" fmla="*/ 11348 h 19808"/>
              <a:gd name="T24" fmla="*/ 3507 w 16360"/>
              <a:gd name="T25" fmla="*/ 9069 h 19808"/>
              <a:gd name="T26" fmla="*/ 3570 w 16360"/>
              <a:gd name="T27" fmla="*/ 7946 h 19808"/>
              <a:gd name="T28" fmla="*/ 3570 w 16360"/>
              <a:gd name="T29" fmla="*/ 6135 h 19808"/>
              <a:gd name="T30" fmla="*/ 3726 w 16360"/>
              <a:gd name="T31" fmla="*/ 2904 h 19808"/>
              <a:gd name="T32" fmla="*/ 2662 w 16360"/>
              <a:gd name="T33" fmla="*/ 734 h 19808"/>
              <a:gd name="T34" fmla="*/ 0 w 16360"/>
              <a:gd name="T35" fmla="*/ 812 h 19808"/>
              <a:gd name="T36" fmla="*/ 298 w 16360"/>
              <a:gd name="T37" fmla="*/ 3154 h 19808"/>
              <a:gd name="T38" fmla="*/ 408 w 16360"/>
              <a:gd name="T39" fmla="*/ 4433 h 19808"/>
              <a:gd name="T40" fmla="*/ 533 w 16360"/>
              <a:gd name="T41" fmla="*/ 6135 h 19808"/>
              <a:gd name="T42" fmla="*/ 674 w 16360"/>
              <a:gd name="T43" fmla="*/ 7243 h 19808"/>
              <a:gd name="T44" fmla="*/ 736 w 16360"/>
              <a:gd name="T45" fmla="*/ 9132 h 19808"/>
              <a:gd name="T46" fmla="*/ 768 w 16360"/>
              <a:gd name="T47" fmla="*/ 10849 h 19808"/>
              <a:gd name="T48" fmla="*/ 1222 w 16360"/>
              <a:gd name="T49" fmla="*/ 13409 h 19808"/>
              <a:gd name="T50" fmla="*/ 1128 w 16360"/>
              <a:gd name="T51" fmla="*/ 13315 h 19808"/>
              <a:gd name="T52" fmla="*/ 862 w 16360"/>
              <a:gd name="T53" fmla="*/ 11333 h 19808"/>
              <a:gd name="T54" fmla="*/ 2161 w 16360"/>
              <a:gd name="T55" fmla="*/ 14938 h 19808"/>
              <a:gd name="T56" fmla="*/ 3867 w 16360"/>
              <a:gd name="T57" fmla="*/ 14564 h 19808"/>
              <a:gd name="T58" fmla="*/ 5762 w 16360"/>
              <a:gd name="T59" fmla="*/ 10911 h 19808"/>
              <a:gd name="T60" fmla="*/ 8736 w 16360"/>
              <a:gd name="T61" fmla="*/ 11817 h 19808"/>
              <a:gd name="T62" fmla="*/ 11914 w 16360"/>
              <a:gd name="T63" fmla="*/ 11879 h 19808"/>
              <a:gd name="T64" fmla="*/ 13323 w 16360"/>
              <a:gd name="T65" fmla="*/ 13893 h 19808"/>
              <a:gd name="T66" fmla="*/ 10302 w 16360"/>
              <a:gd name="T67" fmla="*/ 15532 h 19808"/>
              <a:gd name="T68" fmla="*/ 5167 w 16360"/>
              <a:gd name="T69" fmla="*/ 15719 h 19808"/>
              <a:gd name="T70" fmla="*/ 4024 w 16360"/>
              <a:gd name="T71" fmla="*/ 15594 h 19808"/>
              <a:gd name="T72" fmla="*/ 3335 w 16360"/>
              <a:gd name="T73" fmla="*/ 16593 h 19808"/>
              <a:gd name="T74" fmla="*/ 3429 w 16360"/>
              <a:gd name="T75" fmla="*/ 17342 h 19808"/>
              <a:gd name="T76" fmla="*/ 3586 w 16360"/>
              <a:gd name="T77" fmla="*/ 17779 h 19808"/>
              <a:gd name="T78" fmla="*/ 4180 w 16360"/>
              <a:gd name="T79" fmla="*/ 18029 h 19808"/>
              <a:gd name="T80" fmla="*/ 4713 w 16360"/>
              <a:gd name="T81" fmla="*/ 18809 h 19808"/>
              <a:gd name="T82" fmla="*/ 4744 w 16360"/>
              <a:gd name="T83" fmla="*/ 19184 h 19808"/>
              <a:gd name="T84" fmla="*/ 6028 w 16360"/>
              <a:gd name="T85" fmla="*/ 19606 h 19808"/>
              <a:gd name="T86" fmla="*/ 6905 w 16360"/>
              <a:gd name="T87" fmla="*/ 19746 h 19808"/>
              <a:gd name="T88" fmla="*/ 7045 w 16360"/>
              <a:gd name="T89" fmla="*/ 19496 h 19808"/>
              <a:gd name="T90" fmla="*/ 7452 w 16360"/>
              <a:gd name="T91" fmla="*/ 19559 h 19808"/>
              <a:gd name="T92" fmla="*/ 8000 w 16360"/>
              <a:gd name="T93" fmla="*/ 19730 h 19808"/>
              <a:gd name="T94" fmla="*/ 10505 w 16360"/>
              <a:gd name="T95" fmla="*/ 19590 h 19808"/>
              <a:gd name="T96" fmla="*/ 15218 w 16360"/>
              <a:gd name="T97" fmla="*/ 17061 h 19808"/>
              <a:gd name="T98" fmla="*/ 11633 w 16360"/>
              <a:gd name="T99" fmla="*/ 11067 h 19808"/>
              <a:gd name="T100" fmla="*/ 8940 w 16360"/>
              <a:gd name="T101" fmla="*/ 8211 h 19808"/>
              <a:gd name="T102" fmla="*/ 10020 w 16360"/>
              <a:gd name="T103" fmla="*/ 7805 h 19808"/>
              <a:gd name="T104" fmla="*/ 8861 w 16360"/>
              <a:gd name="T105" fmla="*/ 8476 h 19808"/>
              <a:gd name="T106" fmla="*/ 9362 w 16360"/>
              <a:gd name="T107" fmla="*/ 8242 h 19808"/>
              <a:gd name="T108" fmla="*/ 10224 w 16360"/>
              <a:gd name="T109" fmla="*/ 7899 h 19808"/>
              <a:gd name="T110" fmla="*/ 12149 w 16360"/>
              <a:gd name="T111" fmla="*/ 7680 h 19808"/>
              <a:gd name="T112" fmla="*/ 14544 w 16360"/>
              <a:gd name="T113" fmla="*/ 8102 h 19808"/>
              <a:gd name="T114" fmla="*/ 15703 w 16360"/>
              <a:gd name="T115" fmla="*/ 7946 h 19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60" h="19808">
                <a:moveTo>
                  <a:pt x="16251" y="6291"/>
                </a:moveTo>
                <a:cubicBezTo>
                  <a:pt x="16235" y="6260"/>
                  <a:pt x="16235" y="6229"/>
                  <a:pt x="16235" y="6197"/>
                </a:cubicBezTo>
                <a:cubicBezTo>
                  <a:pt x="16235" y="6182"/>
                  <a:pt x="16235" y="6150"/>
                  <a:pt x="16235" y="6135"/>
                </a:cubicBezTo>
                <a:cubicBezTo>
                  <a:pt x="16235" y="6057"/>
                  <a:pt x="16220" y="5979"/>
                  <a:pt x="16220" y="5916"/>
                </a:cubicBezTo>
                <a:cubicBezTo>
                  <a:pt x="16204" y="5838"/>
                  <a:pt x="16188" y="5776"/>
                  <a:pt x="16188" y="5698"/>
                </a:cubicBezTo>
                <a:cubicBezTo>
                  <a:pt x="16188" y="5635"/>
                  <a:pt x="16188" y="5573"/>
                  <a:pt x="16173" y="5495"/>
                </a:cubicBezTo>
                <a:cubicBezTo>
                  <a:pt x="16126" y="5370"/>
                  <a:pt x="16110" y="5230"/>
                  <a:pt x="16079" y="5105"/>
                </a:cubicBezTo>
                <a:cubicBezTo>
                  <a:pt x="16079" y="5089"/>
                  <a:pt x="16079" y="5073"/>
                  <a:pt x="16079" y="5058"/>
                </a:cubicBezTo>
                <a:cubicBezTo>
                  <a:pt x="16032" y="4995"/>
                  <a:pt x="16016" y="4933"/>
                  <a:pt x="15969" y="4871"/>
                </a:cubicBezTo>
                <a:cubicBezTo>
                  <a:pt x="15922" y="4792"/>
                  <a:pt x="15906" y="4699"/>
                  <a:pt x="15891" y="4605"/>
                </a:cubicBezTo>
                <a:cubicBezTo>
                  <a:pt x="15891" y="4574"/>
                  <a:pt x="15891" y="4558"/>
                  <a:pt x="15875" y="4527"/>
                </a:cubicBezTo>
                <a:cubicBezTo>
                  <a:pt x="15859" y="4512"/>
                  <a:pt x="15859" y="4512"/>
                  <a:pt x="15844" y="4512"/>
                </a:cubicBezTo>
                <a:cubicBezTo>
                  <a:pt x="15813" y="4512"/>
                  <a:pt x="15781" y="4543"/>
                  <a:pt x="15766" y="4512"/>
                </a:cubicBezTo>
                <a:cubicBezTo>
                  <a:pt x="15750" y="4480"/>
                  <a:pt x="15719" y="4465"/>
                  <a:pt x="15703" y="4449"/>
                </a:cubicBezTo>
                <a:cubicBezTo>
                  <a:pt x="15703" y="4418"/>
                  <a:pt x="15703" y="4402"/>
                  <a:pt x="15672" y="4387"/>
                </a:cubicBezTo>
                <a:cubicBezTo>
                  <a:pt x="15609" y="4355"/>
                  <a:pt x="15593" y="4309"/>
                  <a:pt x="15546" y="4262"/>
                </a:cubicBezTo>
                <a:cubicBezTo>
                  <a:pt x="15515" y="4231"/>
                  <a:pt x="15499" y="4215"/>
                  <a:pt x="15452" y="4215"/>
                </a:cubicBezTo>
                <a:cubicBezTo>
                  <a:pt x="15421" y="4199"/>
                  <a:pt x="15374" y="4215"/>
                  <a:pt x="15359" y="4168"/>
                </a:cubicBezTo>
                <a:cubicBezTo>
                  <a:pt x="15343" y="4168"/>
                  <a:pt x="15327" y="4168"/>
                  <a:pt x="15312" y="4168"/>
                </a:cubicBezTo>
                <a:cubicBezTo>
                  <a:pt x="15233" y="4184"/>
                  <a:pt x="15139" y="4168"/>
                  <a:pt x="15061" y="4153"/>
                </a:cubicBezTo>
                <a:cubicBezTo>
                  <a:pt x="14795" y="4090"/>
                  <a:pt x="14529" y="4059"/>
                  <a:pt x="14278" y="4043"/>
                </a:cubicBezTo>
                <a:cubicBezTo>
                  <a:pt x="14169" y="4043"/>
                  <a:pt x="14075" y="4028"/>
                  <a:pt x="13981" y="4043"/>
                </a:cubicBezTo>
                <a:cubicBezTo>
                  <a:pt x="13856" y="4059"/>
                  <a:pt x="13746" y="4028"/>
                  <a:pt x="13621" y="4028"/>
                </a:cubicBezTo>
                <a:cubicBezTo>
                  <a:pt x="13527" y="4012"/>
                  <a:pt x="13417" y="3996"/>
                  <a:pt x="13323" y="3996"/>
                </a:cubicBezTo>
                <a:cubicBezTo>
                  <a:pt x="13182" y="3996"/>
                  <a:pt x="13057" y="3996"/>
                  <a:pt x="12916" y="4012"/>
                </a:cubicBezTo>
                <a:cubicBezTo>
                  <a:pt x="12760" y="4012"/>
                  <a:pt x="12603" y="4028"/>
                  <a:pt x="12462" y="4043"/>
                </a:cubicBezTo>
                <a:cubicBezTo>
                  <a:pt x="12259" y="4059"/>
                  <a:pt x="12071" y="4090"/>
                  <a:pt x="11883" y="4137"/>
                </a:cubicBezTo>
                <a:cubicBezTo>
                  <a:pt x="11523" y="4215"/>
                  <a:pt x="11163" y="4293"/>
                  <a:pt x="10803" y="4371"/>
                </a:cubicBezTo>
                <a:cubicBezTo>
                  <a:pt x="10756" y="4387"/>
                  <a:pt x="10693" y="4402"/>
                  <a:pt x="10631" y="4433"/>
                </a:cubicBezTo>
                <a:cubicBezTo>
                  <a:pt x="10552" y="4449"/>
                  <a:pt x="10474" y="4480"/>
                  <a:pt x="10396" y="4496"/>
                </a:cubicBezTo>
                <a:cubicBezTo>
                  <a:pt x="10364" y="4512"/>
                  <a:pt x="10317" y="4496"/>
                  <a:pt x="10270" y="4527"/>
                </a:cubicBezTo>
                <a:cubicBezTo>
                  <a:pt x="10208" y="4558"/>
                  <a:pt x="10130" y="4558"/>
                  <a:pt x="10067" y="4590"/>
                </a:cubicBezTo>
                <a:cubicBezTo>
                  <a:pt x="9957" y="4636"/>
                  <a:pt x="9848" y="4668"/>
                  <a:pt x="9738" y="4699"/>
                </a:cubicBezTo>
                <a:cubicBezTo>
                  <a:pt x="9629" y="4730"/>
                  <a:pt x="9519" y="4777"/>
                  <a:pt x="9409" y="4808"/>
                </a:cubicBezTo>
                <a:cubicBezTo>
                  <a:pt x="9300" y="4855"/>
                  <a:pt x="9190" y="4902"/>
                  <a:pt x="9065" y="4949"/>
                </a:cubicBezTo>
                <a:cubicBezTo>
                  <a:pt x="9034" y="4964"/>
                  <a:pt x="8987" y="4980"/>
                  <a:pt x="8940" y="4980"/>
                </a:cubicBezTo>
                <a:cubicBezTo>
                  <a:pt x="8877" y="4995"/>
                  <a:pt x="8815" y="5042"/>
                  <a:pt x="8752" y="5073"/>
                </a:cubicBezTo>
                <a:cubicBezTo>
                  <a:pt x="8705" y="5167"/>
                  <a:pt x="8580" y="5151"/>
                  <a:pt x="8517" y="5214"/>
                </a:cubicBezTo>
                <a:cubicBezTo>
                  <a:pt x="8454" y="5214"/>
                  <a:pt x="8423" y="5261"/>
                  <a:pt x="8376" y="5292"/>
                </a:cubicBezTo>
                <a:cubicBezTo>
                  <a:pt x="8361" y="5292"/>
                  <a:pt x="8345" y="5308"/>
                  <a:pt x="8329" y="5323"/>
                </a:cubicBezTo>
                <a:cubicBezTo>
                  <a:pt x="8235" y="5339"/>
                  <a:pt x="8173" y="5386"/>
                  <a:pt x="8094" y="5417"/>
                </a:cubicBezTo>
                <a:cubicBezTo>
                  <a:pt x="8126" y="5370"/>
                  <a:pt x="8157" y="5308"/>
                  <a:pt x="8173" y="5245"/>
                </a:cubicBezTo>
                <a:cubicBezTo>
                  <a:pt x="8188" y="5230"/>
                  <a:pt x="8188" y="5214"/>
                  <a:pt x="8188" y="5214"/>
                </a:cubicBezTo>
                <a:cubicBezTo>
                  <a:pt x="8282" y="5105"/>
                  <a:pt x="8329" y="4964"/>
                  <a:pt x="8392" y="4839"/>
                </a:cubicBezTo>
                <a:cubicBezTo>
                  <a:pt x="8392" y="4808"/>
                  <a:pt x="8407" y="4777"/>
                  <a:pt x="8423" y="4777"/>
                </a:cubicBezTo>
                <a:cubicBezTo>
                  <a:pt x="8470" y="4761"/>
                  <a:pt x="8470" y="4730"/>
                  <a:pt x="8486" y="4699"/>
                </a:cubicBezTo>
                <a:cubicBezTo>
                  <a:pt x="8548" y="4621"/>
                  <a:pt x="8580" y="4543"/>
                  <a:pt x="8611" y="4465"/>
                </a:cubicBezTo>
                <a:cubicBezTo>
                  <a:pt x="8627" y="4418"/>
                  <a:pt x="8642" y="4387"/>
                  <a:pt x="8674" y="4340"/>
                </a:cubicBezTo>
                <a:cubicBezTo>
                  <a:pt x="8721" y="4277"/>
                  <a:pt x="8752" y="4215"/>
                  <a:pt x="8799" y="4137"/>
                </a:cubicBezTo>
                <a:cubicBezTo>
                  <a:pt x="8846" y="4028"/>
                  <a:pt x="8877" y="3887"/>
                  <a:pt x="9002" y="3809"/>
                </a:cubicBezTo>
                <a:cubicBezTo>
                  <a:pt x="9018" y="3793"/>
                  <a:pt x="9018" y="3778"/>
                  <a:pt x="9018" y="3778"/>
                </a:cubicBezTo>
                <a:cubicBezTo>
                  <a:pt x="9049" y="3731"/>
                  <a:pt x="9049" y="3684"/>
                  <a:pt x="9096" y="3669"/>
                </a:cubicBezTo>
                <a:cubicBezTo>
                  <a:pt x="9143" y="3637"/>
                  <a:pt x="9159" y="3591"/>
                  <a:pt x="9175" y="3544"/>
                </a:cubicBezTo>
                <a:cubicBezTo>
                  <a:pt x="9190" y="3466"/>
                  <a:pt x="9222" y="3403"/>
                  <a:pt x="9253" y="3325"/>
                </a:cubicBezTo>
                <a:cubicBezTo>
                  <a:pt x="9284" y="3263"/>
                  <a:pt x="9300" y="3169"/>
                  <a:pt x="9362" y="3122"/>
                </a:cubicBezTo>
                <a:cubicBezTo>
                  <a:pt x="9362" y="3122"/>
                  <a:pt x="9362" y="3122"/>
                  <a:pt x="9362" y="3122"/>
                </a:cubicBezTo>
                <a:cubicBezTo>
                  <a:pt x="9409" y="3044"/>
                  <a:pt x="9425" y="2966"/>
                  <a:pt x="9472" y="2888"/>
                </a:cubicBezTo>
                <a:cubicBezTo>
                  <a:pt x="9535" y="2763"/>
                  <a:pt x="9566" y="2623"/>
                  <a:pt x="9613" y="2498"/>
                </a:cubicBezTo>
                <a:cubicBezTo>
                  <a:pt x="9660" y="2404"/>
                  <a:pt x="9707" y="2311"/>
                  <a:pt x="9754" y="2217"/>
                </a:cubicBezTo>
                <a:cubicBezTo>
                  <a:pt x="9816" y="2092"/>
                  <a:pt x="9848" y="1952"/>
                  <a:pt x="9895" y="1811"/>
                </a:cubicBezTo>
                <a:cubicBezTo>
                  <a:pt x="9942" y="1702"/>
                  <a:pt x="9957" y="1593"/>
                  <a:pt x="10004" y="1483"/>
                </a:cubicBezTo>
                <a:cubicBezTo>
                  <a:pt x="10020" y="1437"/>
                  <a:pt x="10036" y="1390"/>
                  <a:pt x="10036" y="1343"/>
                </a:cubicBezTo>
                <a:cubicBezTo>
                  <a:pt x="10036" y="1249"/>
                  <a:pt x="10051" y="1171"/>
                  <a:pt x="10083" y="1093"/>
                </a:cubicBezTo>
                <a:cubicBezTo>
                  <a:pt x="10114" y="1031"/>
                  <a:pt x="10130" y="953"/>
                  <a:pt x="10130" y="875"/>
                </a:cubicBezTo>
                <a:cubicBezTo>
                  <a:pt x="10114" y="718"/>
                  <a:pt x="10051" y="609"/>
                  <a:pt x="9910" y="547"/>
                </a:cubicBezTo>
                <a:cubicBezTo>
                  <a:pt x="9895" y="547"/>
                  <a:pt x="9879" y="531"/>
                  <a:pt x="9848" y="516"/>
                </a:cubicBezTo>
                <a:cubicBezTo>
                  <a:pt x="9785" y="453"/>
                  <a:pt x="9707" y="406"/>
                  <a:pt x="9629" y="359"/>
                </a:cubicBezTo>
                <a:cubicBezTo>
                  <a:pt x="9582" y="344"/>
                  <a:pt x="9550" y="328"/>
                  <a:pt x="9519" y="281"/>
                </a:cubicBezTo>
                <a:cubicBezTo>
                  <a:pt x="9488" y="250"/>
                  <a:pt x="9456" y="235"/>
                  <a:pt x="9409" y="235"/>
                </a:cubicBezTo>
                <a:cubicBezTo>
                  <a:pt x="9394" y="235"/>
                  <a:pt x="9362" y="235"/>
                  <a:pt x="9362" y="235"/>
                </a:cubicBezTo>
                <a:cubicBezTo>
                  <a:pt x="9237" y="188"/>
                  <a:pt x="9112" y="141"/>
                  <a:pt x="8987" y="94"/>
                </a:cubicBezTo>
                <a:cubicBezTo>
                  <a:pt x="8924" y="79"/>
                  <a:pt x="8861" y="47"/>
                  <a:pt x="8783" y="16"/>
                </a:cubicBezTo>
                <a:cubicBezTo>
                  <a:pt x="8752" y="0"/>
                  <a:pt x="8721" y="16"/>
                  <a:pt x="8689" y="47"/>
                </a:cubicBezTo>
                <a:cubicBezTo>
                  <a:pt x="8658" y="63"/>
                  <a:pt x="8658" y="79"/>
                  <a:pt x="8642" y="125"/>
                </a:cubicBezTo>
                <a:cubicBezTo>
                  <a:pt x="8642" y="172"/>
                  <a:pt x="8642" y="219"/>
                  <a:pt x="8611" y="281"/>
                </a:cubicBezTo>
                <a:cubicBezTo>
                  <a:pt x="8595" y="328"/>
                  <a:pt x="8548" y="359"/>
                  <a:pt x="8548" y="422"/>
                </a:cubicBezTo>
                <a:cubicBezTo>
                  <a:pt x="8548" y="547"/>
                  <a:pt x="8501" y="672"/>
                  <a:pt x="8470" y="797"/>
                </a:cubicBezTo>
                <a:cubicBezTo>
                  <a:pt x="8407" y="999"/>
                  <a:pt x="8361" y="1202"/>
                  <a:pt x="8298" y="1390"/>
                </a:cubicBezTo>
                <a:cubicBezTo>
                  <a:pt x="8220" y="1624"/>
                  <a:pt x="8157" y="1858"/>
                  <a:pt x="8079" y="2092"/>
                </a:cubicBezTo>
                <a:cubicBezTo>
                  <a:pt x="7985" y="2404"/>
                  <a:pt x="7891" y="2716"/>
                  <a:pt x="7781" y="3029"/>
                </a:cubicBezTo>
                <a:cubicBezTo>
                  <a:pt x="7719" y="3232"/>
                  <a:pt x="7640" y="3434"/>
                  <a:pt x="7562" y="3637"/>
                </a:cubicBezTo>
                <a:cubicBezTo>
                  <a:pt x="7515" y="3762"/>
                  <a:pt x="7484" y="3887"/>
                  <a:pt x="7421" y="4012"/>
                </a:cubicBezTo>
                <a:cubicBezTo>
                  <a:pt x="7312" y="4262"/>
                  <a:pt x="7218" y="4527"/>
                  <a:pt x="7108" y="4792"/>
                </a:cubicBezTo>
                <a:cubicBezTo>
                  <a:pt x="7077" y="4855"/>
                  <a:pt x="7045" y="4917"/>
                  <a:pt x="7014" y="4995"/>
                </a:cubicBezTo>
                <a:cubicBezTo>
                  <a:pt x="6920" y="5198"/>
                  <a:pt x="6842" y="5417"/>
                  <a:pt x="6748" y="5620"/>
                </a:cubicBezTo>
                <a:cubicBezTo>
                  <a:pt x="6607" y="5916"/>
                  <a:pt x="6498" y="6213"/>
                  <a:pt x="6357" y="6509"/>
                </a:cubicBezTo>
                <a:cubicBezTo>
                  <a:pt x="6310" y="6619"/>
                  <a:pt x="6263" y="6744"/>
                  <a:pt x="6216" y="6853"/>
                </a:cubicBezTo>
                <a:cubicBezTo>
                  <a:pt x="6200" y="6868"/>
                  <a:pt x="6200" y="6900"/>
                  <a:pt x="6184" y="6915"/>
                </a:cubicBezTo>
                <a:cubicBezTo>
                  <a:pt x="6184" y="6915"/>
                  <a:pt x="6184" y="6915"/>
                  <a:pt x="6169" y="6915"/>
                </a:cubicBezTo>
                <a:cubicBezTo>
                  <a:pt x="6169" y="6947"/>
                  <a:pt x="6137" y="6978"/>
                  <a:pt x="6122" y="7009"/>
                </a:cubicBezTo>
                <a:cubicBezTo>
                  <a:pt x="6090" y="7071"/>
                  <a:pt x="6028" y="7134"/>
                  <a:pt x="5997" y="7212"/>
                </a:cubicBezTo>
                <a:cubicBezTo>
                  <a:pt x="5965" y="7274"/>
                  <a:pt x="5871" y="7306"/>
                  <a:pt x="5871" y="7399"/>
                </a:cubicBezTo>
                <a:cubicBezTo>
                  <a:pt x="5871" y="7399"/>
                  <a:pt x="5856" y="7415"/>
                  <a:pt x="5856" y="7415"/>
                </a:cubicBezTo>
                <a:cubicBezTo>
                  <a:pt x="5793" y="7462"/>
                  <a:pt x="5777" y="7524"/>
                  <a:pt x="5746" y="7587"/>
                </a:cubicBezTo>
                <a:cubicBezTo>
                  <a:pt x="5668" y="7743"/>
                  <a:pt x="5621" y="7914"/>
                  <a:pt x="5558" y="8070"/>
                </a:cubicBezTo>
                <a:cubicBezTo>
                  <a:pt x="5511" y="8195"/>
                  <a:pt x="5464" y="8320"/>
                  <a:pt x="5449" y="8461"/>
                </a:cubicBezTo>
                <a:cubicBezTo>
                  <a:pt x="5433" y="8539"/>
                  <a:pt x="5417" y="8617"/>
                  <a:pt x="5386" y="8695"/>
                </a:cubicBezTo>
                <a:cubicBezTo>
                  <a:pt x="5355" y="8757"/>
                  <a:pt x="5339" y="8820"/>
                  <a:pt x="5339" y="8898"/>
                </a:cubicBezTo>
                <a:cubicBezTo>
                  <a:pt x="5323" y="8929"/>
                  <a:pt x="5292" y="8960"/>
                  <a:pt x="5276" y="8991"/>
                </a:cubicBezTo>
                <a:cubicBezTo>
                  <a:pt x="5261" y="9101"/>
                  <a:pt x="5198" y="9179"/>
                  <a:pt x="5167" y="9288"/>
                </a:cubicBezTo>
                <a:cubicBezTo>
                  <a:pt x="5135" y="9319"/>
                  <a:pt x="5120" y="9366"/>
                  <a:pt x="5057" y="9382"/>
                </a:cubicBezTo>
                <a:cubicBezTo>
                  <a:pt x="5057" y="9382"/>
                  <a:pt x="5042" y="9397"/>
                  <a:pt x="5042" y="9413"/>
                </a:cubicBezTo>
                <a:cubicBezTo>
                  <a:pt x="5057" y="9428"/>
                  <a:pt x="5073" y="9397"/>
                  <a:pt x="5089" y="9397"/>
                </a:cubicBezTo>
                <a:cubicBezTo>
                  <a:pt x="5057" y="9491"/>
                  <a:pt x="4995" y="9569"/>
                  <a:pt x="4963" y="9678"/>
                </a:cubicBezTo>
                <a:cubicBezTo>
                  <a:pt x="4948" y="9694"/>
                  <a:pt x="4948" y="9725"/>
                  <a:pt x="4916" y="9741"/>
                </a:cubicBezTo>
                <a:cubicBezTo>
                  <a:pt x="4901" y="9756"/>
                  <a:pt x="4885" y="9787"/>
                  <a:pt x="4885" y="9803"/>
                </a:cubicBezTo>
                <a:cubicBezTo>
                  <a:pt x="4885" y="9834"/>
                  <a:pt x="4885" y="9850"/>
                  <a:pt x="4869" y="9865"/>
                </a:cubicBezTo>
                <a:cubicBezTo>
                  <a:pt x="4807" y="9959"/>
                  <a:pt x="4775" y="10053"/>
                  <a:pt x="4728" y="10146"/>
                </a:cubicBezTo>
                <a:cubicBezTo>
                  <a:pt x="4666" y="10256"/>
                  <a:pt x="4619" y="10349"/>
                  <a:pt x="4588" y="10474"/>
                </a:cubicBezTo>
                <a:cubicBezTo>
                  <a:pt x="4588" y="10490"/>
                  <a:pt x="4588" y="10505"/>
                  <a:pt x="4572" y="10521"/>
                </a:cubicBezTo>
                <a:cubicBezTo>
                  <a:pt x="4525" y="10599"/>
                  <a:pt x="4478" y="10693"/>
                  <a:pt x="4431" y="10786"/>
                </a:cubicBezTo>
                <a:cubicBezTo>
                  <a:pt x="4384" y="10880"/>
                  <a:pt x="4353" y="10989"/>
                  <a:pt x="4274" y="11067"/>
                </a:cubicBezTo>
                <a:cubicBezTo>
                  <a:pt x="4259" y="11083"/>
                  <a:pt x="4259" y="11099"/>
                  <a:pt x="4259" y="11099"/>
                </a:cubicBezTo>
                <a:cubicBezTo>
                  <a:pt x="4259" y="11130"/>
                  <a:pt x="4243" y="11145"/>
                  <a:pt x="4243" y="11177"/>
                </a:cubicBezTo>
                <a:cubicBezTo>
                  <a:pt x="4196" y="11286"/>
                  <a:pt x="4134" y="11380"/>
                  <a:pt x="4102" y="11489"/>
                </a:cubicBezTo>
                <a:cubicBezTo>
                  <a:pt x="4087" y="11520"/>
                  <a:pt x="4055" y="11536"/>
                  <a:pt x="4040" y="11582"/>
                </a:cubicBezTo>
                <a:cubicBezTo>
                  <a:pt x="4024" y="11629"/>
                  <a:pt x="4008" y="11707"/>
                  <a:pt x="3930" y="11723"/>
                </a:cubicBezTo>
                <a:cubicBezTo>
                  <a:pt x="3914" y="11723"/>
                  <a:pt x="3914" y="11739"/>
                  <a:pt x="3899" y="11754"/>
                </a:cubicBezTo>
                <a:cubicBezTo>
                  <a:pt x="3852" y="11817"/>
                  <a:pt x="3820" y="11895"/>
                  <a:pt x="3789" y="11973"/>
                </a:cubicBezTo>
                <a:cubicBezTo>
                  <a:pt x="3758" y="12020"/>
                  <a:pt x="3742" y="12066"/>
                  <a:pt x="3695" y="12113"/>
                </a:cubicBezTo>
                <a:cubicBezTo>
                  <a:pt x="3680" y="12066"/>
                  <a:pt x="3664" y="12035"/>
                  <a:pt x="3680" y="12004"/>
                </a:cubicBezTo>
                <a:cubicBezTo>
                  <a:pt x="3680" y="11941"/>
                  <a:pt x="3664" y="11879"/>
                  <a:pt x="3648" y="11817"/>
                </a:cubicBezTo>
                <a:cubicBezTo>
                  <a:pt x="3648" y="11770"/>
                  <a:pt x="3617" y="11723"/>
                  <a:pt x="3617" y="11660"/>
                </a:cubicBezTo>
                <a:cubicBezTo>
                  <a:pt x="3633" y="11645"/>
                  <a:pt x="3601" y="11645"/>
                  <a:pt x="3586" y="11645"/>
                </a:cubicBezTo>
                <a:cubicBezTo>
                  <a:pt x="3586" y="11676"/>
                  <a:pt x="3586" y="11707"/>
                  <a:pt x="3586" y="11723"/>
                </a:cubicBezTo>
                <a:cubicBezTo>
                  <a:pt x="3601" y="11848"/>
                  <a:pt x="3617" y="11973"/>
                  <a:pt x="3633" y="12098"/>
                </a:cubicBezTo>
                <a:cubicBezTo>
                  <a:pt x="3648" y="12160"/>
                  <a:pt x="3633" y="12207"/>
                  <a:pt x="3617" y="12254"/>
                </a:cubicBezTo>
                <a:cubicBezTo>
                  <a:pt x="3586" y="12222"/>
                  <a:pt x="3586" y="12191"/>
                  <a:pt x="3586" y="12160"/>
                </a:cubicBezTo>
                <a:cubicBezTo>
                  <a:pt x="3570" y="12035"/>
                  <a:pt x="3539" y="11895"/>
                  <a:pt x="3523" y="11770"/>
                </a:cubicBezTo>
                <a:cubicBezTo>
                  <a:pt x="3523" y="11707"/>
                  <a:pt x="3539" y="11629"/>
                  <a:pt x="3507" y="11567"/>
                </a:cubicBezTo>
                <a:cubicBezTo>
                  <a:pt x="3492" y="11567"/>
                  <a:pt x="3507" y="11551"/>
                  <a:pt x="3507" y="11551"/>
                </a:cubicBezTo>
                <a:cubicBezTo>
                  <a:pt x="3539" y="11520"/>
                  <a:pt x="3523" y="11473"/>
                  <a:pt x="3507" y="11442"/>
                </a:cubicBezTo>
                <a:cubicBezTo>
                  <a:pt x="3492" y="11348"/>
                  <a:pt x="3507" y="11255"/>
                  <a:pt x="3476" y="11161"/>
                </a:cubicBezTo>
                <a:cubicBezTo>
                  <a:pt x="3445" y="11052"/>
                  <a:pt x="3460" y="10927"/>
                  <a:pt x="3445" y="10818"/>
                </a:cubicBezTo>
                <a:cubicBezTo>
                  <a:pt x="3445" y="10755"/>
                  <a:pt x="3429" y="10677"/>
                  <a:pt x="3445" y="10599"/>
                </a:cubicBezTo>
                <a:cubicBezTo>
                  <a:pt x="3460" y="10537"/>
                  <a:pt x="3460" y="10459"/>
                  <a:pt x="3398" y="10381"/>
                </a:cubicBezTo>
                <a:cubicBezTo>
                  <a:pt x="3398" y="10474"/>
                  <a:pt x="3351" y="10537"/>
                  <a:pt x="3398" y="10599"/>
                </a:cubicBezTo>
                <a:cubicBezTo>
                  <a:pt x="3398" y="10615"/>
                  <a:pt x="3398" y="10615"/>
                  <a:pt x="3398" y="10630"/>
                </a:cubicBezTo>
                <a:cubicBezTo>
                  <a:pt x="3382" y="10740"/>
                  <a:pt x="3382" y="10849"/>
                  <a:pt x="3382" y="10974"/>
                </a:cubicBezTo>
                <a:cubicBezTo>
                  <a:pt x="3382" y="10974"/>
                  <a:pt x="3366" y="10989"/>
                  <a:pt x="3382" y="10989"/>
                </a:cubicBezTo>
                <a:cubicBezTo>
                  <a:pt x="3445" y="11036"/>
                  <a:pt x="3398" y="11099"/>
                  <a:pt x="3413" y="11145"/>
                </a:cubicBezTo>
                <a:cubicBezTo>
                  <a:pt x="3429" y="11192"/>
                  <a:pt x="3413" y="11255"/>
                  <a:pt x="3445" y="11317"/>
                </a:cubicBezTo>
                <a:cubicBezTo>
                  <a:pt x="3476" y="11364"/>
                  <a:pt x="3445" y="11458"/>
                  <a:pt x="3382" y="11520"/>
                </a:cubicBezTo>
                <a:cubicBezTo>
                  <a:pt x="3413" y="11442"/>
                  <a:pt x="3366" y="11395"/>
                  <a:pt x="3366" y="11348"/>
                </a:cubicBezTo>
                <a:cubicBezTo>
                  <a:pt x="3351" y="11208"/>
                  <a:pt x="3335" y="11067"/>
                  <a:pt x="3335" y="10927"/>
                </a:cubicBezTo>
                <a:cubicBezTo>
                  <a:pt x="3335" y="10911"/>
                  <a:pt x="3335" y="10896"/>
                  <a:pt x="3335" y="10864"/>
                </a:cubicBezTo>
                <a:cubicBezTo>
                  <a:pt x="3257" y="10724"/>
                  <a:pt x="3351" y="10599"/>
                  <a:pt x="3335" y="10459"/>
                </a:cubicBezTo>
                <a:cubicBezTo>
                  <a:pt x="3335" y="10459"/>
                  <a:pt x="3351" y="10443"/>
                  <a:pt x="3351" y="10427"/>
                </a:cubicBezTo>
                <a:cubicBezTo>
                  <a:pt x="3382" y="10381"/>
                  <a:pt x="3366" y="10318"/>
                  <a:pt x="3398" y="10271"/>
                </a:cubicBezTo>
                <a:cubicBezTo>
                  <a:pt x="3398" y="10271"/>
                  <a:pt x="3398" y="10256"/>
                  <a:pt x="3398" y="10256"/>
                </a:cubicBezTo>
                <a:cubicBezTo>
                  <a:pt x="3366" y="10178"/>
                  <a:pt x="3398" y="10115"/>
                  <a:pt x="3398" y="10053"/>
                </a:cubicBezTo>
                <a:cubicBezTo>
                  <a:pt x="3429" y="9912"/>
                  <a:pt x="3413" y="9787"/>
                  <a:pt x="3398" y="9647"/>
                </a:cubicBezTo>
                <a:cubicBezTo>
                  <a:pt x="3398" y="9491"/>
                  <a:pt x="3398" y="9335"/>
                  <a:pt x="3382" y="9179"/>
                </a:cubicBezTo>
                <a:cubicBezTo>
                  <a:pt x="3382" y="9163"/>
                  <a:pt x="3366" y="9147"/>
                  <a:pt x="3398" y="9132"/>
                </a:cubicBezTo>
                <a:cubicBezTo>
                  <a:pt x="3429" y="9163"/>
                  <a:pt x="3445" y="9163"/>
                  <a:pt x="3460" y="9116"/>
                </a:cubicBezTo>
                <a:cubicBezTo>
                  <a:pt x="3476" y="9101"/>
                  <a:pt x="3492" y="9085"/>
                  <a:pt x="3507" y="9069"/>
                </a:cubicBezTo>
                <a:cubicBezTo>
                  <a:pt x="3523" y="9069"/>
                  <a:pt x="3539" y="9054"/>
                  <a:pt x="3539" y="9038"/>
                </a:cubicBezTo>
                <a:cubicBezTo>
                  <a:pt x="3523" y="9007"/>
                  <a:pt x="3539" y="8960"/>
                  <a:pt x="3539" y="8929"/>
                </a:cubicBezTo>
                <a:cubicBezTo>
                  <a:pt x="3539" y="8913"/>
                  <a:pt x="3539" y="8898"/>
                  <a:pt x="3523" y="8882"/>
                </a:cubicBezTo>
                <a:cubicBezTo>
                  <a:pt x="3476" y="8882"/>
                  <a:pt x="3492" y="8851"/>
                  <a:pt x="3492" y="8820"/>
                </a:cubicBezTo>
                <a:cubicBezTo>
                  <a:pt x="3492" y="8773"/>
                  <a:pt x="3507" y="8726"/>
                  <a:pt x="3476" y="8679"/>
                </a:cubicBezTo>
                <a:cubicBezTo>
                  <a:pt x="3476" y="8664"/>
                  <a:pt x="3460" y="8664"/>
                  <a:pt x="3476" y="8648"/>
                </a:cubicBezTo>
                <a:cubicBezTo>
                  <a:pt x="3507" y="8617"/>
                  <a:pt x="3476" y="8554"/>
                  <a:pt x="3523" y="8523"/>
                </a:cubicBezTo>
                <a:cubicBezTo>
                  <a:pt x="3523" y="8523"/>
                  <a:pt x="3523" y="8492"/>
                  <a:pt x="3507" y="8492"/>
                </a:cubicBezTo>
                <a:cubicBezTo>
                  <a:pt x="3492" y="8461"/>
                  <a:pt x="3492" y="8414"/>
                  <a:pt x="3507" y="8383"/>
                </a:cubicBezTo>
                <a:cubicBezTo>
                  <a:pt x="3507" y="8351"/>
                  <a:pt x="3507" y="8305"/>
                  <a:pt x="3539" y="8289"/>
                </a:cubicBezTo>
                <a:cubicBezTo>
                  <a:pt x="3554" y="8289"/>
                  <a:pt x="3554" y="8273"/>
                  <a:pt x="3554" y="8258"/>
                </a:cubicBezTo>
                <a:cubicBezTo>
                  <a:pt x="3539" y="8148"/>
                  <a:pt x="3617" y="8055"/>
                  <a:pt x="3570" y="7946"/>
                </a:cubicBezTo>
                <a:cubicBezTo>
                  <a:pt x="3570" y="7946"/>
                  <a:pt x="3570" y="7930"/>
                  <a:pt x="3570" y="7930"/>
                </a:cubicBezTo>
                <a:cubicBezTo>
                  <a:pt x="3586" y="7883"/>
                  <a:pt x="3601" y="7836"/>
                  <a:pt x="3586" y="7789"/>
                </a:cubicBezTo>
                <a:cubicBezTo>
                  <a:pt x="3570" y="7743"/>
                  <a:pt x="3570" y="7696"/>
                  <a:pt x="3601" y="7649"/>
                </a:cubicBezTo>
                <a:cubicBezTo>
                  <a:pt x="3601" y="7649"/>
                  <a:pt x="3586" y="7633"/>
                  <a:pt x="3586" y="7618"/>
                </a:cubicBezTo>
                <a:cubicBezTo>
                  <a:pt x="3586" y="7602"/>
                  <a:pt x="3586" y="7602"/>
                  <a:pt x="3586" y="7571"/>
                </a:cubicBezTo>
                <a:cubicBezTo>
                  <a:pt x="3601" y="7540"/>
                  <a:pt x="3601" y="7493"/>
                  <a:pt x="3586" y="7462"/>
                </a:cubicBezTo>
                <a:cubicBezTo>
                  <a:pt x="3586" y="7430"/>
                  <a:pt x="3586" y="7415"/>
                  <a:pt x="3601" y="7384"/>
                </a:cubicBezTo>
                <a:cubicBezTo>
                  <a:pt x="3633" y="7306"/>
                  <a:pt x="3617" y="7212"/>
                  <a:pt x="3617" y="7134"/>
                </a:cubicBezTo>
                <a:cubicBezTo>
                  <a:pt x="3617" y="7009"/>
                  <a:pt x="3617" y="6900"/>
                  <a:pt x="3601" y="6790"/>
                </a:cubicBezTo>
                <a:cubicBezTo>
                  <a:pt x="3601" y="6697"/>
                  <a:pt x="3617" y="6588"/>
                  <a:pt x="3601" y="6494"/>
                </a:cubicBezTo>
                <a:cubicBezTo>
                  <a:pt x="3586" y="6416"/>
                  <a:pt x="3586" y="6338"/>
                  <a:pt x="3586" y="6260"/>
                </a:cubicBezTo>
                <a:cubicBezTo>
                  <a:pt x="3586" y="6213"/>
                  <a:pt x="3586" y="6182"/>
                  <a:pt x="3570" y="6135"/>
                </a:cubicBezTo>
                <a:cubicBezTo>
                  <a:pt x="3554" y="6088"/>
                  <a:pt x="3554" y="6041"/>
                  <a:pt x="3570" y="5994"/>
                </a:cubicBezTo>
                <a:cubicBezTo>
                  <a:pt x="3586" y="5916"/>
                  <a:pt x="3570" y="5838"/>
                  <a:pt x="3570" y="5760"/>
                </a:cubicBezTo>
                <a:cubicBezTo>
                  <a:pt x="3586" y="5651"/>
                  <a:pt x="3570" y="5542"/>
                  <a:pt x="3570" y="5432"/>
                </a:cubicBezTo>
                <a:cubicBezTo>
                  <a:pt x="3570" y="5339"/>
                  <a:pt x="3554" y="5245"/>
                  <a:pt x="3570" y="5151"/>
                </a:cubicBezTo>
                <a:cubicBezTo>
                  <a:pt x="3586" y="5058"/>
                  <a:pt x="3570" y="4964"/>
                  <a:pt x="3586" y="4871"/>
                </a:cubicBezTo>
                <a:cubicBezTo>
                  <a:pt x="3601" y="4714"/>
                  <a:pt x="3586" y="4558"/>
                  <a:pt x="3570" y="4418"/>
                </a:cubicBezTo>
                <a:cubicBezTo>
                  <a:pt x="3570" y="4340"/>
                  <a:pt x="3554" y="4277"/>
                  <a:pt x="3586" y="4215"/>
                </a:cubicBezTo>
                <a:cubicBezTo>
                  <a:pt x="3601" y="4199"/>
                  <a:pt x="3586" y="4184"/>
                  <a:pt x="3586" y="4168"/>
                </a:cubicBezTo>
                <a:cubicBezTo>
                  <a:pt x="3601" y="4106"/>
                  <a:pt x="3586" y="4043"/>
                  <a:pt x="3601" y="3996"/>
                </a:cubicBezTo>
                <a:cubicBezTo>
                  <a:pt x="3633" y="3856"/>
                  <a:pt x="3648" y="3715"/>
                  <a:pt x="3648" y="3575"/>
                </a:cubicBezTo>
                <a:cubicBezTo>
                  <a:pt x="3648" y="3450"/>
                  <a:pt x="3664" y="3325"/>
                  <a:pt x="3695" y="3200"/>
                </a:cubicBezTo>
                <a:cubicBezTo>
                  <a:pt x="3726" y="3107"/>
                  <a:pt x="3726" y="3013"/>
                  <a:pt x="3726" y="2904"/>
                </a:cubicBezTo>
                <a:cubicBezTo>
                  <a:pt x="3742" y="2732"/>
                  <a:pt x="3742" y="2560"/>
                  <a:pt x="3742" y="2389"/>
                </a:cubicBezTo>
                <a:cubicBezTo>
                  <a:pt x="3742" y="2357"/>
                  <a:pt x="3742" y="2342"/>
                  <a:pt x="3742" y="2311"/>
                </a:cubicBezTo>
                <a:cubicBezTo>
                  <a:pt x="3726" y="2279"/>
                  <a:pt x="3726" y="2233"/>
                  <a:pt x="3726" y="2186"/>
                </a:cubicBezTo>
                <a:cubicBezTo>
                  <a:pt x="3742" y="2123"/>
                  <a:pt x="3726" y="2076"/>
                  <a:pt x="3711" y="2014"/>
                </a:cubicBezTo>
                <a:cubicBezTo>
                  <a:pt x="3695" y="1889"/>
                  <a:pt x="3664" y="1780"/>
                  <a:pt x="3633" y="1655"/>
                </a:cubicBezTo>
                <a:cubicBezTo>
                  <a:pt x="3617" y="1561"/>
                  <a:pt x="3586" y="1483"/>
                  <a:pt x="3523" y="1405"/>
                </a:cubicBezTo>
                <a:cubicBezTo>
                  <a:pt x="3398" y="1280"/>
                  <a:pt x="3257" y="1171"/>
                  <a:pt x="3132" y="1046"/>
                </a:cubicBezTo>
                <a:cubicBezTo>
                  <a:pt x="3116" y="1031"/>
                  <a:pt x="3100" y="1015"/>
                  <a:pt x="3085" y="1031"/>
                </a:cubicBezTo>
                <a:cubicBezTo>
                  <a:pt x="3038" y="1031"/>
                  <a:pt x="3006" y="999"/>
                  <a:pt x="2975" y="953"/>
                </a:cubicBezTo>
                <a:cubicBezTo>
                  <a:pt x="2959" y="921"/>
                  <a:pt x="2944" y="890"/>
                  <a:pt x="2912" y="859"/>
                </a:cubicBezTo>
                <a:cubicBezTo>
                  <a:pt x="2881" y="812"/>
                  <a:pt x="2834" y="765"/>
                  <a:pt x="2771" y="765"/>
                </a:cubicBezTo>
                <a:cubicBezTo>
                  <a:pt x="2740" y="750"/>
                  <a:pt x="2693" y="750"/>
                  <a:pt x="2662" y="734"/>
                </a:cubicBezTo>
                <a:cubicBezTo>
                  <a:pt x="2615" y="703"/>
                  <a:pt x="2584" y="687"/>
                  <a:pt x="2537" y="672"/>
                </a:cubicBezTo>
                <a:cubicBezTo>
                  <a:pt x="2411" y="640"/>
                  <a:pt x="2271" y="625"/>
                  <a:pt x="2161" y="562"/>
                </a:cubicBezTo>
                <a:cubicBezTo>
                  <a:pt x="2004" y="500"/>
                  <a:pt x="1848" y="469"/>
                  <a:pt x="1691" y="438"/>
                </a:cubicBezTo>
                <a:cubicBezTo>
                  <a:pt x="1550" y="391"/>
                  <a:pt x="1378" y="391"/>
                  <a:pt x="1222" y="391"/>
                </a:cubicBezTo>
                <a:cubicBezTo>
                  <a:pt x="1128" y="391"/>
                  <a:pt x="1018" y="406"/>
                  <a:pt x="908" y="406"/>
                </a:cubicBezTo>
                <a:cubicBezTo>
                  <a:pt x="799" y="406"/>
                  <a:pt x="674" y="422"/>
                  <a:pt x="564" y="422"/>
                </a:cubicBezTo>
                <a:cubicBezTo>
                  <a:pt x="517" y="422"/>
                  <a:pt x="470" y="438"/>
                  <a:pt x="439" y="469"/>
                </a:cubicBezTo>
                <a:cubicBezTo>
                  <a:pt x="408" y="500"/>
                  <a:pt x="408" y="531"/>
                  <a:pt x="376" y="547"/>
                </a:cubicBezTo>
                <a:cubicBezTo>
                  <a:pt x="345" y="609"/>
                  <a:pt x="314" y="656"/>
                  <a:pt x="251" y="656"/>
                </a:cubicBezTo>
                <a:cubicBezTo>
                  <a:pt x="204" y="656"/>
                  <a:pt x="188" y="687"/>
                  <a:pt x="188" y="734"/>
                </a:cubicBezTo>
                <a:cubicBezTo>
                  <a:pt x="188" y="781"/>
                  <a:pt x="173" y="781"/>
                  <a:pt x="141" y="781"/>
                </a:cubicBezTo>
                <a:cubicBezTo>
                  <a:pt x="94" y="781"/>
                  <a:pt x="47" y="797"/>
                  <a:pt x="0" y="812"/>
                </a:cubicBezTo>
                <a:cubicBezTo>
                  <a:pt x="0" y="812"/>
                  <a:pt x="0" y="828"/>
                  <a:pt x="0" y="828"/>
                </a:cubicBezTo>
                <a:cubicBezTo>
                  <a:pt x="110" y="968"/>
                  <a:pt x="126" y="1140"/>
                  <a:pt x="173" y="1296"/>
                </a:cubicBezTo>
                <a:cubicBezTo>
                  <a:pt x="204" y="1358"/>
                  <a:pt x="188" y="1421"/>
                  <a:pt x="204" y="1483"/>
                </a:cubicBezTo>
                <a:cubicBezTo>
                  <a:pt x="204" y="1593"/>
                  <a:pt x="220" y="1686"/>
                  <a:pt x="235" y="1780"/>
                </a:cubicBezTo>
                <a:cubicBezTo>
                  <a:pt x="251" y="1874"/>
                  <a:pt x="267" y="1952"/>
                  <a:pt x="267" y="2045"/>
                </a:cubicBezTo>
                <a:cubicBezTo>
                  <a:pt x="282" y="2201"/>
                  <a:pt x="282" y="2357"/>
                  <a:pt x="282" y="2498"/>
                </a:cubicBezTo>
                <a:cubicBezTo>
                  <a:pt x="282" y="2514"/>
                  <a:pt x="282" y="2514"/>
                  <a:pt x="298" y="2514"/>
                </a:cubicBezTo>
                <a:cubicBezTo>
                  <a:pt x="298" y="2514"/>
                  <a:pt x="298" y="2498"/>
                  <a:pt x="298" y="2482"/>
                </a:cubicBezTo>
                <a:cubicBezTo>
                  <a:pt x="298" y="2482"/>
                  <a:pt x="298" y="2467"/>
                  <a:pt x="314" y="2467"/>
                </a:cubicBezTo>
                <a:cubicBezTo>
                  <a:pt x="345" y="2638"/>
                  <a:pt x="329" y="2810"/>
                  <a:pt x="314" y="2966"/>
                </a:cubicBezTo>
                <a:cubicBezTo>
                  <a:pt x="314" y="3013"/>
                  <a:pt x="329" y="3075"/>
                  <a:pt x="282" y="3107"/>
                </a:cubicBezTo>
                <a:cubicBezTo>
                  <a:pt x="282" y="3122"/>
                  <a:pt x="267" y="3138"/>
                  <a:pt x="298" y="3154"/>
                </a:cubicBezTo>
                <a:cubicBezTo>
                  <a:pt x="298" y="3154"/>
                  <a:pt x="298" y="3122"/>
                  <a:pt x="314" y="3138"/>
                </a:cubicBezTo>
                <a:cubicBezTo>
                  <a:pt x="329" y="3154"/>
                  <a:pt x="329" y="3169"/>
                  <a:pt x="329" y="3169"/>
                </a:cubicBezTo>
                <a:cubicBezTo>
                  <a:pt x="329" y="3247"/>
                  <a:pt x="345" y="3325"/>
                  <a:pt x="345" y="3403"/>
                </a:cubicBezTo>
                <a:cubicBezTo>
                  <a:pt x="345" y="3450"/>
                  <a:pt x="361" y="3513"/>
                  <a:pt x="345" y="3559"/>
                </a:cubicBezTo>
                <a:cubicBezTo>
                  <a:pt x="329" y="3622"/>
                  <a:pt x="314" y="3653"/>
                  <a:pt x="376" y="3700"/>
                </a:cubicBezTo>
                <a:cubicBezTo>
                  <a:pt x="376" y="3700"/>
                  <a:pt x="423" y="3747"/>
                  <a:pt x="345" y="3731"/>
                </a:cubicBezTo>
                <a:cubicBezTo>
                  <a:pt x="345" y="3731"/>
                  <a:pt x="329" y="3762"/>
                  <a:pt x="329" y="3762"/>
                </a:cubicBezTo>
                <a:cubicBezTo>
                  <a:pt x="345" y="3840"/>
                  <a:pt x="345" y="3903"/>
                  <a:pt x="329" y="3965"/>
                </a:cubicBezTo>
                <a:cubicBezTo>
                  <a:pt x="329" y="3981"/>
                  <a:pt x="345" y="3981"/>
                  <a:pt x="345" y="3981"/>
                </a:cubicBezTo>
                <a:cubicBezTo>
                  <a:pt x="392" y="3996"/>
                  <a:pt x="376" y="4043"/>
                  <a:pt x="376" y="4074"/>
                </a:cubicBezTo>
                <a:cubicBezTo>
                  <a:pt x="376" y="4184"/>
                  <a:pt x="392" y="4277"/>
                  <a:pt x="392" y="4387"/>
                </a:cubicBezTo>
                <a:cubicBezTo>
                  <a:pt x="392" y="4402"/>
                  <a:pt x="408" y="4433"/>
                  <a:pt x="408" y="4433"/>
                </a:cubicBezTo>
                <a:cubicBezTo>
                  <a:pt x="439" y="4465"/>
                  <a:pt x="423" y="4496"/>
                  <a:pt x="423" y="4527"/>
                </a:cubicBezTo>
                <a:cubicBezTo>
                  <a:pt x="439" y="4590"/>
                  <a:pt x="423" y="4668"/>
                  <a:pt x="439" y="4730"/>
                </a:cubicBezTo>
                <a:cubicBezTo>
                  <a:pt x="454" y="4871"/>
                  <a:pt x="454" y="5011"/>
                  <a:pt x="454" y="5151"/>
                </a:cubicBezTo>
                <a:cubicBezTo>
                  <a:pt x="454" y="5214"/>
                  <a:pt x="439" y="5261"/>
                  <a:pt x="454" y="5308"/>
                </a:cubicBezTo>
                <a:cubicBezTo>
                  <a:pt x="454" y="5370"/>
                  <a:pt x="454" y="5417"/>
                  <a:pt x="454" y="5464"/>
                </a:cubicBezTo>
                <a:cubicBezTo>
                  <a:pt x="470" y="5510"/>
                  <a:pt x="470" y="5557"/>
                  <a:pt x="486" y="5604"/>
                </a:cubicBezTo>
                <a:cubicBezTo>
                  <a:pt x="486" y="5729"/>
                  <a:pt x="470" y="5870"/>
                  <a:pt x="486" y="6010"/>
                </a:cubicBezTo>
                <a:cubicBezTo>
                  <a:pt x="501" y="6057"/>
                  <a:pt x="501" y="6104"/>
                  <a:pt x="501" y="6150"/>
                </a:cubicBezTo>
                <a:cubicBezTo>
                  <a:pt x="486" y="6338"/>
                  <a:pt x="517" y="6525"/>
                  <a:pt x="517" y="6712"/>
                </a:cubicBezTo>
                <a:cubicBezTo>
                  <a:pt x="517" y="6712"/>
                  <a:pt x="517" y="6712"/>
                  <a:pt x="533" y="6712"/>
                </a:cubicBezTo>
                <a:cubicBezTo>
                  <a:pt x="533" y="6650"/>
                  <a:pt x="533" y="6588"/>
                  <a:pt x="533" y="6509"/>
                </a:cubicBezTo>
                <a:cubicBezTo>
                  <a:pt x="533" y="6385"/>
                  <a:pt x="517" y="6260"/>
                  <a:pt x="533" y="6135"/>
                </a:cubicBezTo>
                <a:cubicBezTo>
                  <a:pt x="548" y="6041"/>
                  <a:pt x="533" y="5932"/>
                  <a:pt x="533" y="5838"/>
                </a:cubicBezTo>
                <a:cubicBezTo>
                  <a:pt x="533" y="5776"/>
                  <a:pt x="548" y="5713"/>
                  <a:pt x="533" y="5635"/>
                </a:cubicBezTo>
                <a:cubicBezTo>
                  <a:pt x="533" y="5604"/>
                  <a:pt x="533" y="5557"/>
                  <a:pt x="533" y="5526"/>
                </a:cubicBezTo>
                <a:cubicBezTo>
                  <a:pt x="548" y="5448"/>
                  <a:pt x="533" y="5386"/>
                  <a:pt x="517" y="5323"/>
                </a:cubicBezTo>
                <a:cubicBezTo>
                  <a:pt x="501" y="5276"/>
                  <a:pt x="501" y="5230"/>
                  <a:pt x="517" y="5167"/>
                </a:cubicBezTo>
                <a:cubicBezTo>
                  <a:pt x="548" y="5214"/>
                  <a:pt x="564" y="5261"/>
                  <a:pt x="564" y="5323"/>
                </a:cubicBezTo>
                <a:cubicBezTo>
                  <a:pt x="580" y="5604"/>
                  <a:pt x="595" y="5885"/>
                  <a:pt x="595" y="6166"/>
                </a:cubicBezTo>
                <a:cubicBezTo>
                  <a:pt x="611" y="6447"/>
                  <a:pt x="611" y="6712"/>
                  <a:pt x="627" y="6993"/>
                </a:cubicBezTo>
                <a:cubicBezTo>
                  <a:pt x="627" y="7196"/>
                  <a:pt x="627" y="7399"/>
                  <a:pt x="627" y="7602"/>
                </a:cubicBezTo>
                <a:cubicBezTo>
                  <a:pt x="627" y="7618"/>
                  <a:pt x="627" y="7633"/>
                  <a:pt x="642" y="7633"/>
                </a:cubicBezTo>
                <a:cubicBezTo>
                  <a:pt x="658" y="7633"/>
                  <a:pt x="658" y="7602"/>
                  <a:pt x="658" y="7587"/>
                </a:cubicBezTo>
                <a:cubicBezTo>
                  <a:pt x="658" y="7477"/>
                  <a:pt x="658" y="7368"/>
                  <a:pt x="674" y="7243"/>
                </a:cubicBezTo>
                <a:cubicBezTo>
                  <a:pt x="674" y="7181"/>
                  <a:pt x="674" y="7181"/>
                  <a:pt x="752" y="7165"/>
                </a:cubicBezTo>
                <a:cubicBezTo>
                  <a:pt x="752" y="7711"/>
                  <a:pt x="768" y="8258"/>
                  <a:pt x="768" y="8788"/>
                </a:cubicBezTo>
                <a:cubicBezTo>
                  <a:pt x="752" y="8788"/>
                  <a:pt x="736" y="8788"/>
                  <a:pt x="736" y="8773"/>
                </a:cubicBezTo>
                <a:cubicBezTo>
                  <a:pt x="736" y="8757"/>
                  <a:pt x="736" y="8757"/>
                  <a:pt x="705" y="8757"/>
                </a:cubicBezTo>
                <a:cubicBezTo>
                  <a:pt x="658" y="8773"/>
                  <a:pt x="642" y="8788"/>
                  <a:pt x="642" y="8835"/>
                </a:cubicBezTo>
                <a:cubicBezTo>
                  <a:pt x="642" y="8913"/>
                  <a:pt x="642" y="9007"/>
                  <a:pt x="642" y="9101"/>
                </a:cubicBezTo>
                <a:cubicBezTo>
                  <a:pt x="642" y="9116"/>
                  <a:pt x="642" y="9132"/>
                  <a:pt x="658" y="9132"/>
                </a:cubicBezTo>
                <a:cubicBezTo>
                  <a:pt x="674" y="9116"/>
                  <a:pt x="689" y="9101"/>
                  <a:pt x="689" y="9085"/>
                </a:cubicBezTo>
                <a:cubicBezTo>
                  <a:pt x="689" y="9038"/>
                  <a:pt x="705" y="9023"/>
                  <a:pt x="752" y="9038"/>
                </a:cubicBezTo>
                <a:cubicBezTo>
                  <a:pt x="752" y="9038"/>
                  <a:pt x="768" y="9023"/>
                  <a:pt x="783" y="9038"/>
                </a:cubicBezTo>
                <a:cubicBezTo>
                  <a:pt x="783" y="9054"/>
                  <a:pt x="799" y="9085"/>
                  <a:pt x="768" y="9085"/>
                </a:cubicBezTo>
                <a:cubicBezTo>
                  <a:pt x="736" y="9101"/>
                  <a:pt x="736" y="9116"/>
                  <a:pt x="736" y="9132"/>
                </a:cubicBezTo>
                <a:cubicBezTo>
                  <a:pt x="736" y="9179"/>
                  <a:pt x="721" y="9225"/>
                  <a:pt x="736" y="9272"/>
                </a:cubicBezTo>
                <a:cubicBezTo>
                  <a:pt x="752" y="9319"/>
                  <a:pt x="736" y="9350"/>
                  <a:pt x="721" y="9382"/>
                </a:cubicBezTo>
                <a:cubicBezTo>
                  <a:pt x="705" y="9350"/>
                  <a:pt x="705" y="9335"/>
                  <a:pt x="705" y="9304"/>
                </a:cubicBezTo>
                <a:cubicBezTo>
                  <a:pt x="705" y="9257"/>
                  <a:pt x="721" y="9225"/>
                  <a:pt x="658" y="9210"/>
                </a:cubicBezTo>
                <a:cubicBezTo>
                  <a:pt x="658" y="9210"/>
                  <a:pt x="674" y="9194"/>
                  <a:pt x="642" y="9179"/>
                </a:cubicBezTo>
                <a:cubicBezTo>
                  <a:pt x="642" y="9428"/>
                  <a:pt x="658" y="9663"/>
                  <a:pt x="658" y="9897"/>
                </a:cubicBezTo>
                <a:cubicBezTo>
                  <a:pt x="674" y="10131"/>
                  <a:pt x="689" y="10365"/>
                  <a:pt x="705" y="10599"/>
                </a:cubicBezTo>
                <a:cubicBezTo>
                  <a:pt x="721" y="10833"/>
                  <a:pt x="721" y="11067"/>
                  <a:pt x="768" y="11301"/>
                </a:cubicBezTo>
                <a:cubicBezTo>
                  <a:pt x="799" y="11270"/>
                  <a:pt x="799" y="11223"/>
                  <a:pt x="830" y="11208"/>
                </a:cubicBezTo>
                <a:cubicBezTo>
                  <a:pt x="862" y="11192"/>
                  <a:pt x="830" y="11161"/>
                  <a:pt x="830" y="11130"/>
                </a:cubicBezTo>
                <a:cubicBezTo>
                  <a:pt x="783" y="11161"/>
                  <a:pt x="783" y="11114"/>
                  <a:pt x="783" y="11099"/>
                </a:cubicBezTo>
                <a:cubicBezTo>
                  <a:pt x="768" y="11021"/>
                  <a:pt x="768" y="10942"/>
                  <a:pt x="768" y="10849"/>
                </a:cubicBezTo>
                <a:cubicBezTo>
                  <a:pt x="768" y="10833"/>
                  <a:pt x="783" y="10833"/>
                  <a:pt x="799" y="10818"/>
                </a:cubicBezTo>
                <a:cubicBezTo>
                  <a:pt x="846" y="10818"/>
                  <a:pt x="846" y="10771"/>
                  <a:pt x="830" y="10724"/>
                </a:cubicBezTo>
                <a:cubicBezTo>
                  <a:pt x="830" y="10693"/>
                  <a:pt x="830" y="10662"/>
                  <a:pt x="799" y="10630"/>
                </a:cubicBezTo>
                <a:cubicBezTo>
                  <a:pt x="783" y="10615"/>
                  <a:pt x="783" y="10583"/>
                  <a:pt x="799" y="10568"/>
                </a:cubicBezTo>
                <a:cubicBezTo>
                  <a:pt x="830" y="10552"/>
                  <a:pt x="815" y="10521"/>
                  <a:pt x="815" y="10490"/>
                </a:cubicBezTo>
                <a:cubicBezTo>
                  <a:pt x="830" y="10412"/>
                  <a:pt x="815" y="10334"/>
                  <a:pt x="815" y="10271"/>
                </a:cubicBezTo>
                <a:cubicBezTo>
                  <a:pt x="830" y="10303"/>
                  <a:pt x="830" y="10334"/>
                  <a:pt x="830" y="10365"/>
                </a:cubicBezTo>
                <a:cubicBezTo>
                  <a:pt x="846" y="10474"/>
                  <a:pt x="846" y="10583"/>
                  <a:pt x="846" y="10693"/>
                </a:cubicBezTo>
                <a:cubicBezTo>
                  <a:pt x="877" y="10989"/>
                  <a:pt x="893" y="11286"/>
                  <a:pt x="924" y="11567"/>
                </a:cubicBezTo>
                <a:cubicBezTo>
                  <a:pt x="955" y="11817"/>
                  <a:pt x="987" y="12051"/>
                  <a:pt x="1018" y="12300"/>
                </a:cubicBezTo>
                <a:cubicBezTo>
                  <a:pt x="1065" y="12581"/>
                  <a:pt x="1112" y="12862"/>
                  <a:pt x="1159" y="13143"/>
                </a:cubicBezTo>
                <a:cubicBezTo>
                  <a:pt x="1175" y="13221"/>
                  <a:pt x="1190" y="13315"/>
                  <a:pt x="1222" y="13409"/>
                </a:cubicBezTo>
                <a:cubicBezTo>
                  <a:pt x="1237" y="13502"/>
                  <a:pt x="1269" y="13596"/>
                  <a:pt x="1284" y="13705"/>
                </a:cubicBezTo>
                <a:cubicBezTo>
                  <a:pt x="1316" y="13815"/>
                  <a:pt x="1331" y="13908"/>
                  <a:pt x="1362" y="14017"/>
                </a:cubicBezTo>
                <a:cubicBezTo>
                  <a:pt x="1378" y="14033"/>
                  <a:pt x="1378" y="14049"/>
                  <a:pt x="1362" y="14064"/>
                </a:cubicBezTo>
                <a:cubicBezTo>
                  <a:pt x="1347" y="14096"/>
                  <a:pt x="1362" y="14111"/>
                  <a:pt x="1378" y="14142"/>
                </a:cubicBezTo>
                <a:cubicBezTo>
                  <a:pt x="1409" y="14189"/>
                  <a:pt x="1425" y="14252"/>
                  <a:pt x="1456" y="14314"/>
                </a:cubicBezTo>
                <a:cubicBezTo>
                  <a:pt x="1456" y="14314"/>
                  <a:pt x="1456" y="14314"/>
                  <a:pt x="1441" y="14314"/>
                </a:cubicBezTo>
                <a:cubicBezTo>
                  <a:pt x="1441" y="14314"/>
                  <a:pt x="1441" y="14298"/>
                  <a:pt x="1441" y="14298"/>
                </a:cubicBezTo>
                <a:cubicBezTo>
                  <a:pt x="1378" y="14205"/>
                  <a:pt x="1331" y="14127"/>
                  <a:pt x="1316" y="14002"/>
                </a:cubicBezTo>
                <a:cubicBezTo>
                  <a:pt x="1316" y="13893"/>
                  <a:pt x="1269" y="13783"/>
                  <a:pt x="1222" y="13690"/>
                </a:cubicBezTo>
                <a:cubicBezTo>
                  <a:pt x="1206" y="13643"/>
                  <a:pt x="1175" y="13612"/>
                  <a:pt x="1175" y="13580"/>
                </a:cubicBezTo>
                <a:cubicBezTo>
                  <a:pt x="1206" y="13518"/>
                  <a:pt x="1175" y="13487"/>
                  <a:pt x="1143" y="13424"/>
                </a:cubicBezTo>
                <a:cubicBezTo>
                  <a:pt x="1128" y="13393"/>
                  <a:pt x="1128" y="13362"/>
                  <a:pt x="1128" y="13315"/>
                </a:cubicBezTo>
                <a:cubicBezTo>
                  <a:pt x="1112" y="13221"/>
                  <a:pt x="1096" y="13112"/>
                  <a:pt x="1096" y="13003"/>
                </a:cubicBezTo>
                <a:cubicBezTo>
                  <a:pt x="1081" y="12909"/>
                  <a:pt x="1065" y="12816"/>
                  <a:pt x="1018" y="12722"/>
                </a:cubicBezTo>
                <a:cubicBezTo>
                  <a:pt x="1018" y="12722"/>
                  <a:pt x="1018" y="12706"/>
                  <a:pt x="1018" y="12691"/>
                </a:cubicBezTo>
                <a:cubicBezTo>
                  <a:pt x="1018" y="12613"/>
                  <a:pt x="1018" y="12535"/>
                  <a:pt x="1002" y="12457"/>
                </a:cubicBezTo>
                <a:cubicBezTo>
                  <a:pt x="987" y="12394"/>
                  <a:pt x="971" y="12347"/>
                  <a:pt x="955" y="12285"/>
                </a:cubicBezTo>
                <a:cubicBezTo>
                  <a:pt x="955" y="12269"/>
                  <a:pt x="955" y="12254"/>
                  <a:pt x="924" y="12254"/>
                </a:cubicBezTo>
                <a:cubicBezTo>
                  <a:pt x="908" y="12269"/>
                  <a:pt x="908" y="12254"/>
                  <a:pt x="893" y="12238"/>
                </a:cubicBezTo>
                <a:cubicBezTo>
                  <a:pt x="862" y="12129"/>
                  <a:pt x="862" y="12020"/>
                  <a:pt x="862" y="11910"/>
                </a:cubicBezTo>
                <a:cubicBezTo>
                  <a:pt x="862" y="11879"/>
                  <a:pt x="846" y="11832"/>
                  <a:pt x="893" y="11817"/>
                </a:cubicBezTo>
                <a:cubicBezTo>
                  <a:pt x="908" y="11801"/>
                  <a:pt x="908" y="11770"/>
                  <a:pt x="908" y="11739"/>
                </a:cubicBezTo>
                <a:cubicBezTo>
                  <a:pt x="908" y="11660"/>
                  <a:pt x="908" y="11582"/>
                  <a:pt x="908" y="11504"/>
                </a:cubicBezTo>
                <a:cubicBezTo>
                  <a:pt x="908" y="11442"/>
                  <a:pt x="893" y="11380"/>
                  <a:pt x="862" y="11333"/>
                </a:cubicBezTo>
                <a:cubicBezTo>
                  <a:pt x="830" y="11301"/>
                  <a:pt x="830" y="11411"/>
                  <a:pt x="799" y="11333"/>
                </a:cubicBezTo>
                <a:cubicBezTo>
                  <a:pt x="799" y="11333"/>
                  <a:pt x="783" y="11317"/>
                  <a:pt x="783" y="11333"/>
                </a:cubicBezTo>
                <a:cubicBezTo>
                  <a:pt x="768" y="11333"/>
                  <a:pt x="768" y="11348"/>
                  <a:pt x="768" y="11348"/>
                </a:cubicBezTo>
                <a:cubicBezTo>
                  <a:pt x="768" y="11489"/>
                  <a:pt x="783" y="11614"/>
                  <a:pt x="799" y="11739"/>
                </a:cubicBezTo>
                <a:cubicBezTo>
                  <a:pt x="815" y="11957"/>
                  <a:pt x="846" y="12160"/>
                  <a:pt x="877" y="12363"/>
                </a:cubicBezTo>
                <a:cubicBezTo>
                  <a:pt x="940" y="12816"/>
                  <a:pt x="1034" y="13284"/>
                  <a:pt x="1128" y="13737"/>
                </a:cubicBezTo>
                <a:cubicBezTo>
                  <a:pt x="1143" y="13815"/>
                  <a:pt x="1159" y="13908"/>
                  <a:pt x="1190" y="13986"/>
                </a:cubicBezTo>
                <a:cubicBezTo>
                  <a:pt x="1237" y="14080"/>
                  <a:pt x="1253" y="14189"/>
                  <a:pt x="1300" y="14298"/>
                </a:cubicBezTo>
                <a:cubicBezTo>
                  <a:pt x="1316" y="14345"/>
                  <a:pt x="1331" y="14408"/>
                  <a:pt x="1347" y="14470"/>
                </a:cubicBezTo>
                <a:cubicBezTo>
                  <a:pt x="1362" y="14548"/>
                  <a:pt x="1394" y="14611"/>
                  <a:pt x="1488" y="14642"/>
                </a:cubicBezTo>
                <a:cubicBezTo>
                  <a:pt x="1566" y="14673"/>
                  <a:pt x="1644" y="14689"/>
                  <a:pt x="1707" y="14735"/>
                </a:cubicBezTo>
                <a:cubicBezTo>
                  <a:pt x="1848" y="14829"/>
                  <a:pt x="2004" y="14907"/>
                  <a:pt x="2161" y="14938"/>
                </a:cubicBezTo>
                <a:cubicBezTo>
                  <a:pt x="2208" y="14938"/>
                  <a:pt x="2255" y="14954"/>
                  <a:pt x="2302" y="14970"/>
                </a:cubicBezTo>
                <a:cubicBezTo>
                  <a:pt x="2349" y="15001"/>
                  <a:pt x="2411" y="15016"/>
                  <a:pt x="2474" y="14985"/>
                </a:cubicBezTo>
                <a:cubicBezTo>
                  <a:pt x="2490" y="14985"/>
                  <a:pt x="2505" y="14985"/>
                  <a:pt x="2521" y="15001"/>
                </a:cubicBezTo>
                <a:cubicBezTo>
                  <a:pt x="2599" y="15016"/>
                  <a:pt x="2693" y="15032"/>
                  <a:pt x="2756" y="15095"/>
                </a:cubicBezTo>
                <a:cubicBezTo>
                  <a:pt x="2771" y="15095"/>
                  <a:pt x="2771" y="15095"/>
                  <a:pt x="2787" y="15095"/>
                </a:cubicBezTo>
                <a:cubicBezTo>
                  <a:pt x="2803" y="15095"/>
                  <a:pt x="2803" y="15079"/>
                  <a:pt x="2803" y="15079"/>
                </a:cubicBezTo>
                <a:cubicBezTo>
                  <a:pt x="2850" y="15001"/>
                  <a:pt x="2928" y="14970"/>
                  <a:pt x="3006" y="15016"/>
                </a:cubicBezTo>
                <a:cubicBezTo>
                  <a:pt x="3038" y="15032"/>
                  <a:pt x="3069" y="15032"/>
                  <a:pt x="3100" y="15016"/>
                </a:cubicBezTo>
                <a:cubicBezTo>
                  <a:pt x="3147" y="14985"/>
                  <a:pt x="3194" y="14985"/>
                  <a:pt x="3241" y="15001"/>
                </a:cubicBezTo>
                <a:cubicBezTo>
                  <a:pt x="3335" y="15001"/>
                  <a:pt x="3398" y="14970"/>
                  <a:pt x="3460" y="14923"/>
                </a:cubicBezTo>
                <a:cubicBezTo>
                  <a:pt x="3507" y="14876"/>
                  <a:pt x="3554" y="14829"/>
                  <a:pt x="3601" y="14814"/>
                </a:cubicBezTo>
                <a:cubicBezTo>
                  <a:pt x="3711" y="14751"/>
                  <a:pt x="3789" y="14657"/>
                  <a:pt x="3867" y="14564"/>
                </a:cubicBezTo>
                <a:cubicBezTo>
                  <a:pt x="3930" y="14470"/>
                  <a:pt x="3993" y="14376"/>
                  <a:pt x="4055" y="14283"/>
                </a:cubicBezTo>
                <a:cubicBezTo>
                  <a:pt x="4149" y="14127"/>
                  <a:pt x="4274" y="13955"/>
                  <a:pt x="4353" y="13783"/>
                </a:cubicBezTo>
                <a:cubicBezTo>
                  <a:pt x="4478" y="13534"/>
                  <a:pt x="4619" y="13268"/>
                  <a:pt x="4728" y="13018"/>
                </a:cubicBezTo>
                <a:cubicBezTo>
                  <a:pt x="4760" y="12956"/>
                  <a:pt x="4791" y="12909"/>
                  <a:pt x="4807" y="12847"/>
                </a:cubicBezTo>
                <a:cubicBezTo>
                  <a:pt x="4838" y="12738"/>
                  <a:pt x="4885" y="12628"/>
                  <a:pt x="4932" y="12519"/>
                </a:cubicBezTo>
                <a:cubicBezTo>
                  <a:pt x="5042" y="12316"/>
                  <a:pt x="5104" y="12113"/>
                  <a:pt x="5182" y="11910"/>
                </a:cubicBezTo>
                <a:cubicBezTo>
                  <a:pt x="5198" y="11895"/>
                  <a:pt x="5198" y="11879"/>
                  <a:pt x="5214" y="11863"/>
                </a:cubicBezTo>
                <a:cubicBezTo>
                  <a:pt x="5276" y="11770"/>
                  <a:pt x="5323" y="11676"/>
                  <a:pt x="5370" y="11567"/>
                </a:cubicBezTo>
                <a:cubicBezTo>
                  <a:pt x="5417" y="11489"/>
                  <a:pt x="5480" y="11411"/>
                  <a:pt x="5496" y="11301"/>
                </a:cubicBezTo>
                <a:cubicBezTo>
                  <a:pt x="5511" y="11239"/>
                  <a:pt x="5558" y="11192"/>
                  <a:pt x="5589" y="11130"/>
                </a:cubicBezTo>
                <a:cubicBezTo>
                  <a:pt x="5621" y="11036"/>
                  <a:pt x="5668" y="10942"/>
                  <a:pt x="5715" y="10849"/>
                </a:cubicBezTo>
                <a:cubicBezTo>
                  <a:pt x="5730" y="10880"/>
                  <a:pt x="5746" y="10896"/>
                  <a:pt x="5762" y="10911"/>
                </a:cubicBezTo>
                <a:cubicBezTo>
                  <a:pt x="5793" y="10942"/>
                  <a:pt x="5824" y="10974"/>
                  <a:pt x="5856" y="10989"/>
                </a:cubicBezTo>
                <a:cubicBezTo>
                  <a:pt x="5887" y="11021"/>
                  <a:pt x="5918" y="11052"/>
                  <a:pt x="5950" y="11083"/>
                </a:cubicBezTo>
                <a:cubicBezTo>
                  <a:pt x="6075" y="11192"/>
                  <a:pt x="6216" y="11286"/>
                  <a:pt x="6357" y="11364"/>
                </a:cubicBezTo>
                <a:cubicBezTo>
                  <a:pt x="6482" y="11426"/>
                  <a:pt x="6623" y="11489"/>
                  <a:pt x="6764" y="11536"/>
                </a:cubicBezTo>
                <a:cubicBezTo>
                  <a:pt x="6889" y="11567"/>
                  <a:pt x="6998" y="11614"/>
                  <a:pt x="7124" y="11645"/>
                </a:cubicBezTo>
                <a:cubicBezTo>
                  <a:pt x="7186" y="11676"/>
                  <a:pt x="7249" y="11676"/>
                  <a:pt x="7312" y="11676"/>
                </a:cubicBezTo>
                <a:cubicBezTo>
                  <a:pt x="7359" y="11676"/>
                  <a:pt x="7421" y="11676"/>
                  <a:pt x="7484" y="11676"/>
                </a:cubicBezTo>
                <a:cubicBezTo>
                  <a:pt x="7562" y="11676"/>
                  <a:pt x="7640" y="11692"/>
                  <a:pt x="7719" y="11692"/>
                </a:cubicBezTo>
                <a:cubicBezTo>
                  <a:pt x="7828" y="11707"/>
                  <a:pt x="7922" y="11739"/>
                  <a:pt x="8032" y="11754"/>
                </a:cubicBezTo>
                <a:cubicBezTo>
                  <a:pt x="8110" y="11754"/>
                  <a:pt x="8173" y="11754"/>
                  <a:pt x="8235" y="11770"/>
                </a:cubicBezTo>
                <a:cubicBezTo>
                  <a:pt x="8392" y="11785"/>
                  <a:pt x="8548" y="11801"/>
                  <a:pt x="8689" y="11817"/>
                </a:cubicBezTo>
                <a:cubicBezTo>
                  <a:pt x="8705" y="11817"/>
                  <a:pt x="8736" y="11832"/>
                  <a:pt x="8736" y="11817"/>
                </a:cubicBezTo>
                <a:cubicBezTo>
                  <a:pt x="8768" y="11770"/>
                  <a:pt x="8815" y="11785"/>
                  <a:pt x="8861" y="11785"/>
                </a:cubicBezTo>
                <a:cubicBezTo>
                  <a:pt x="8877" y="11785"/>
                  <a:pt x="8908" y="11785"/>
                  <a:pt x="8940" y="11785"/>
                </a:cubicBezTo>
                <a:cubicBezTo>
                  <a:pt x="8955" y="11770"/>
                  <a:pt x="8987" y="11770"/>
                  <a:pt x="9018" y="11770"/>
                </a:cubicBezTo>
                <a:cubicBezTo>
                  <a:pt x="9143" y="11801"/>
                  <a:pt x="9269" y="11785"/>
                  <a:pt x="9394" y="11785"/>
                </a:cubicBezTo>
                <a:cubicBezTo>
                  <a:pt x="9535" y="11801"/>
                  <a:pt x="9676" y="11785"/>
                  <a:pt x="9816" y="11801"/>
                </a:cubicBezTo>
                <a:cubicBezTo>
                  <a:pt x="9895" y="11801"/>
                  <a:pt x="9957" y="11801"/>
                  <a:pt x="10020" y="11801"/>
                </a:cubicBezTo>
                <a:cubicBezTo>
                  <a:pt x="10098" y="11785"/>
                  <a:pt x="10177" y="11785"/>
                  <a:pt x="10255" y="11785"/>
                </a:cubicBezTo>
                <a:cubicBezTo>
                  <a:pt x="10302" y="11785"/>
                  <a:pt x="10364" y="11785"/>
                  <a:pt x="10411" y="11785"/>
                </a:cubicBezTo>
                <a:cubicBezTo>
                  <a:pt x="10584" y="11754"/>
                  <a:pt x="10756" y="11739"/>
                  <a:pt x="10928" y="11739"/>
                </a:cubicBezTo>
                <a:cubicBezTo>
                  <a:pt x="10944" y="11739"/>
                  <a:pt x="10959" y="11739"/>
                  <a:pt x="10991" y="11739"/>
                </a:cubicBezTo>
                <a:cubicBezTo>
                  <a:pt x="11069" y="11723"/>
                  <a:pt x="11147" y="11723"/>
                  <a:pt x="11225" y="11723"/>
                </a:cubicBezTo>
                <a:cubicBezTo>
                  <a:pt x="11460" y="11754"/>
                  <a:pt x="11695" y="11770"/>
                  <a:pt x="11914" y="11879"/>
                </a:cubicBezTo>
                <a:cubicBezTo>
                  <a:pt x="11977" y="11910"/>
                  <a:pt x="12024" y="11941"/>
                  <a:pt x="12087" y="11957"/>
                </a:cubicBezTo>
                <a:cubicBezTo>
                  <a:pt x="12227" y="12004"/>
                  <a:pt x="12353" y="12066"/>
                  <a:pt x="12462" y="12144"/>
                </a:cubicBezTo>
                <a:cubicBezTo>
                  <a:pt x="12478" y="12160"/>
                  <a:pt x="12494" y="12160"/>
                  <a:pt x="12509" y="12176"/>
                </a:cubicBezTo>
                <a:cubicBezTo>
                  <a:pt x="12681" y="12222"/>
                  <a:pt x="12807" y="12332"/>
                  <a:pt x="12979" y="12363"/>
                </a:cubicBezTo>
                <a:cubicBezTo>
                  <a:pt x="12995" y="12363"/>
                  <a:pt x="12995" y="12363"/>
                  <a:pt x="13010" y="12363"/>
                </a:cubicBezTo>
                <a:cubicBezTo>
                  <a:pt x="13104" y="12410"/>
                  <a:pt x="13198" y="12457"/>
                  <a:pt x="13292" y="12488"/>
                </a:cubicBezTo>
                <a:cubicBezTo>
                  <a:pt x="13402" y="12535"/>
                  <a:pt x="13511" y="12597"/>
                  <a:pt x="13605" y="12659"/>
                </a:cubicBezTo>
                <a:cubicBezTo>
                  <a:pt x="13683" y="12722"/>
                  <a:pt x="13762" y="12800"/>
                  <a:pt x="13840" y="12878"/>
                </a:cubicBezTo>
                <a:cubicBezTo>
                  <a:pt x="13871" y="12909"/>
                  <a:pt x="13887" y="12925"/>
                  <a:pt x="13871" y="12972"/>
                </a:cubicBezTo>
                <a:cubicBezTo>
                  <a:pt x="13871" y="13097"/>
                  <a:pt x="13824" y="13206"/>
                  <a:pt x="13762" y="13315"/>
                </a:cubicBezTo>
                <a:cubicBezTo>
                  <a:pt x="13715" y="13378"/>
                  <a:pt x="13668" y="13440"/>
                  <a:pt x="13621" y="13502"/>
                </a:cubicBezTo>
                <a:cubicBezTo>
                  <a:pt x="13542" y="13643"/>
                  <a:pt x="13433" y="13768"/>
                  <a:pt x="13323" y="13893"/>
                </a:cubicBezTo>
                <a:cubicBezTo>
                  <a:pt x="13151" y="14064"/>
                  <a:pt x="12963" y="14205"/>
                  <a:pt x="12760" y="14330"/>
                </a:cubicBezTo>
                <a:cubicBezTo>
                  <a:pt x="12462" y="14517"/>
                  <a:pt x="12149" y="14673"/>
                  <a:pt x="11836" y="14829"/>
                </a:cubicBezTo>
                <a:cubicBezTo>
                  <a:pt x="11789" y="14845"/>
                  <a:pt x="11726" y="14860"/>
                  <a:pt x="11679" y="14892"/>
                </a:cubicBezTo>
                <a:cubicBezTo>
                  <a:pt x="11679" y="14892"/>
                  <a:pt x="11648" y="14892"/>
                  <a:pt x="11664" y="14907"/>
                </a:cubicBezTo>
                <a:cubicBezTo>
                  <a:pt x="11695" y="14970"/>
                  <a:pt x="11617" y="14970"/>
                  <a:pt x="11586" y="14970"/>
                </a:cubicBezTo>
                <a:cubicBezTo>
                  <a:pt x="11319" y="15095"/>
                  <a:pt x="11053" y="15204"/>
                  <a:pt x="10771" y="15297"/>
                </a:cubicBezTo>
                <a:cubicBezTo>
                  <a:pt x="10724" y="15313"/>
                  <a:pt x="10662" y="15313"/>
                  <a:pt x="10631" y="15344"/>
                </a:cubicBezTo>
                <a:cubicBezTo>
                  <a:pt x="10584" y="15391"/>
                  <a:pt x="10537" y="15391"/>
                  <a:pt x="10490" y="15375"/>
                </a:cubicBezTo>
                <a:cubicBezTo>
                  <a:pt x="10521" y="15422"/>
                  <a:pt x="10521" y="15422"/>
                  <a:pt x="10490" y="15438"/>
                </a:cubicBezTo>
                <a:cubicBezTo>
                  <a:pt x="10474" y="15454"/>
                  <a:pt x="10458" y="15454"/>
                  <a:pt x="10458" y="15454"/>
                </a:cubicBezTo>
                <a:cubicBezTo>
                  <a:pt x="10411" y="15469"/>
                  <a:pt x="10380" y="15469"/>
                  <a:pt x="10349" y="15500"/>
                </a:cubicBezTo>
                <a:cubicBezTo>
                  <a:pt x="10349" y="15516"/>
                  <a:pt x="10317" y="15532"/>
                  <a:pt x="10302" y="15532"/>
                </a:cubicBezTo>
                <a:cubicBezTo>
                  <a:pt x="10114" y="15578"/>
                  <a:pt x="9926" y="15641"/>
                  <a:pt x="9723" y="15656"/>
                </a:cubicBezTo>
                <a:cubicBezTo>
                  <a:pt x="9660" y="15672"/>
                  <a:pt x="9597" y="15672"/>
                  <a:pt x="9535" y="15688"/>
                </a:cubicBezTo>
                <a:cubicBezTo>
                  <a:pt x="9441" y="15703"/>
                  <a:pt x="9347" y="15719"/>
                  <a:pt x="9253" y="15734"/>
                </a:cubicBezTo>
                <a:cubicBezTo>
                  <a:pt x="9112" y="15750"/>
                  <a:pt x="8971" y="15766"/>
                  <a:pt x="8815" y="15781"/>
                </a:cubicBezTo>
                <a:cubicBezTo>
                  <a:pt x="8595" y="15813"/>
                  <a:pt x="8361" y="15828"/>
                  <a:pt x="8126" y="15844"/>
                </a:cubicBezTo>
                <a:cubicBezTo>
                  <a:pt x="7828" y="15859"/>
                  <a:pt x="7531" y="15875"/>
                  <a:pt x="7233" y="15859"/>
                </a:cubicBezTo>
                <a:cubicBezTo>
                  <a:pt x="7014" y="15859"/>
                  <a:pt x="6795" y="15859"/>
                  <a:pt x="6576" y="15844"/>
                </a:cubicBezTo>
                <a:cubicBezTo>
                  <a:pt x="6325" y="15813"/>
                  <a:pt x="6247" y="15797"/>
                  <a:pt x="5997" y="15859"/>
                </a:cubicBezTo>
                <a:cubicBezTo>
                  <a:pt x="5965" y="15859"/>
                  <a:pt x="5950" y="15859"/>
                  <a:pt x="5918" y="15859"/>
                </a:cubicBezTo>
                <a:cubicBezTo>
                  <a:pt x="5903" y="15844"/>
                  <a:pt x="5871" y="15844"/>
                  <a:pt x="5856" y="15844"/>
                </a:cubicBezTo>
                <a:cubicBezTo>
                  <a:pt x="5715" y="15844"/>
                  <a:pt x="5574" y="15797"/>
                  <a:pt x="5433" y="15766"/>
                </a:cubicBezTo>
                <a:cubicBezTo>
                  <a:pt x="5339" y="15750"/>
                  <a:pt x="5261" y="15703"/>
                  <a:pt x="5167" y="15719"/>
                </a:cubicBezTo>
                <a:cubicBezTo>
                  <a:pt x="5167" y="15719"/>
                  <a:pt x="5151" y="15719"/>
                  <a:pt x="5135" y="15703"/>
                </a:cubicBezTo>
                <a:cubicBezTo>
                  <a:pt x="5089" y="15688"/>
                  <a:pt x="5042" y="15672"/>
                  <a:pt x="4995" y="15688"/>
                </a:cubicBezTo>
                <a:cubicBezTo>
                  <a:pt x="4963" y="15688"/>
                  <a:pt x="4932" y="15672"/>
                  <a:pt x="4916" y="15641"/>
                </a:cubicBezTo>
                <a:cubicBezTo>
                  <a:pt x="4916" y="15578"/>
                  <a:pt x="4885" y="15578"/>
                  <a:pt x="4838" y="15563"/>
                </a:cubicBezTo>
                <a:cubicBezTo>
                  <a:pt x="4791" y="15563"/>
                  <a:pt x="4760" y="15563"/>
                  <a:pt x="4728" y="15594"/>
                </a:cubicBezTo>
                <a:cubicBezTo>
                  <a:pt x="4713" y="15610"/>
                  <a:pt x="4681" y="15610"/>
                  <a:pt x="4650" y="15625"/>
                </a:cubicBezTo>
                <a:cubicBezTo>
                  <a:pt x="4603" y="15625"/>
                  <a:pt x="4572" y="15656"/>
                  <a:pt x="4525" y="15672"/>
                </a:cubicBezTo>
                <a:cubicBezTo>
                  <a:pt x="4400" y="15734"/>
                  <a:pt x="4400" y="15734"/>
                  <a:pt x="4400" y="15734"/>
                </a:cubicBezTo>
                <a:cubicBezTo>
                  <a:pt x="4384" y="15766"/>
                  <a:pt x="4368" y="15750"/>
                  <a:pt x="4353" y="15734"/>
                </a:cubicBezTo>
                <a:cubicBezTo>
                  <a:pt x="4321" y="15688"/>
                  <a:pt x="4290" y="15688"/>
                  <a:pt x="4243" y="15703"/>
                </a:cubicBezTo>
                <a:cubicBezTo>
                  <a:pt x="4165" y="15734"/>
                  <a:pt x="4118" y="15719"/>
                  <a:pt x="4071" y="15656"/>
                </a:cubicBezTo>
                <a:cubicBezTo>
                  <a:pt x="4055" y="15625"/>
                  <a:pt x="4055" y="15610"/>
                  <a:pt x="4024" y="15594"/>
                </a:cubicBezTo>
                <a:cubicBezTo>
                  <a:pt x="3993" y="15610"/>
                  <a:pt x="3993" y="15641"/>
                  <a:pt x="3977" y="15656"/>
                </a:cubicBezTo>
                <a:cubicBezTo>
                  <a:pt x="3961" y="15703"/>
                  <a:pt x="3946" y="15766"/>
                  <a:pt x="3914" y="15813"/>
                </a:cubicBezTo>
                <a:cubicBezTo>
                  <a:pt x="3899" y="15844"/>
                  <a:pt x="3883" y="15844"/>
                  <a:pt x="3852" y="15828"/>
                </a:cubicBezTo>
                <a:cubicBezTo>
                  <a:pt x="3836" y="15828"/>
                  <a:pt x="3836" y="15813"/>
                  <a:pt x="3820" y="15813"/>
                </a:cubicBezTo>
                <a:cubicBezTo>
                  <a:pt x="3773" y="15766"/>
                  <a:pt x="3758" y="15766"/>
                  <a:pt x="3711" y="15828"/>
                </a:cubicBezTo>
                <a:cubicBezTo>
                  <a:pt x="3711" y="15844"/>
                  <a:pt x="3711" y="15859"/>
                  <a:pt x="3680" y="15875"/>
                </a:cubicBezTo>
                <a:cubicBezTo>
                  <a:pt x="3648" y="15891"/>
                  <a:pt x="3633" y="15922"/>
                  <a:pt x="3617" y="15969"/>
                </a:cubicBezTo>
                <a:cubicBezTo>
                  <a:pt x="3601" y="16000"/>
                  <a:pt x="3601" y="16047"/>
                  <a:pt x="3570" y="16078"/>
                </a:cubicBezTo>
                <a:cubicBezTo>
                  <a:pt x="3507" y="16125"/>
                  <a:pt x="3476" y="16203"/>
                  <a:pt x="3460" y="16281"/>
                </a:cubicBezTo>
                <a:cubicBezTo>
                  <a:pt x="3429" y="16343"/>
                  <a:pt x="3413" y="16406"/>
                  <a:pt x="3366" y="16468"/>
                </a:cubicBezTo>
                <a:cubicBezTo>
                  <a:pt x="3351" y="16499"/>
                  <a:pt x="3335" y="16531"/>
                  <a:pt x="3319" y="16562"/>
                </a:cubicBezTo>
                <a:cubicBezTo>
                  <a:pt x="3319" y="16562"/>
                  <a:pt x="3319" y="16577"/>
                  <a:pt x="3335" y="16593"/>
                </a:cubicBezTo>
                <a:cubicBezTo>
                  <a:pt x="3382" y="16624"/>
                  <a:pt x="3398" y="16640"/>
                  <a:pt x="3366" y="16702"/>
                </a:cubicBezTo>
                <a:cubicBezTo>
                  <a:pt x="3335" y="16765"/>
                  <a:pt x="3304" y="16812"/>
                  <a:pt x="3272" y="16874"/>
                </a:cubicBezTo>
                <a:cubicBezTo>
                  <a:pt x="3257" y="16905"/>
                  <a:pt x="3226" y="16921"/>
                  <a:pt x="3226" y="16968"/>
                </a:cubicBezTo>
                <a:cubicBezTo>
                  <a:pt x="3304" y="16952"/>
                  <a:pt x="3319" y="17014"/>
                  <a:pt x="3319" y="17061"/>
                </a:cubicBezTo>
                <a:cubicBezTo>
                  <a:pt x="3319" y="17092"/>
                  <a:pt x="3319" y="17124"/>
                  <a:pt x="3366" y="17139"/>
                </a:cubicBezTo>
                <a:cubicBezTo>
                  <a:pt x="3398" y="17155"/>
                  <a:pt x="3413" y="17186"/>
                  <a:pt x="3460" y="17171"/>
                </a:cubicBezTo>
                <a:cubicBezTo>
                  <a:pt x="3476" y="17171"/>
                  <a:pt x="3507" y="17171"/>
                  <a:pt x="3507" y="17217"/>
                </a:cubicBezTo>
                <a:cubicBezTo>
                  <a:pt x="3492" y="17233"/>
                  <a:pt x="3507" y="17233"/>
                  <a:pt x="3507" y="17249"/>
                </a:cubicBezTo>
                <a:cubicBezTo>
                  <a:pt x="3539" y="17280"/>
                  <a:pt x="3523" y="17295"/>
                  <a:pt x="3492" y="17311"/>
                </a:cubicBezTo>
                <a:cubicBezTo>
                  <a:pt x="3476" y="17311"/>
                  <a:pt x="3460" y="17311"/>
                  <a:pt x="3445" y="17311"/>
                </a:cubicBezTo>
                <a:cubicBezTo>
                  <a:pt x="3429" y="17311"/>
                  <a:pt x="3413" y="17311"/>
                  <a:pt x="3413" y="17327"/>
                </a:cubicBezTo>
                <a:cubicBezTo>
                  <a:pt x="3413" y="17342"/>
                  <a:pt x="3429" y="17342"/>
                  <a:pt x="3429" y="17342"/>
                </a:cubicBezTo>
                <a:cubicBezTo>
                  <a:pt x="3476" y="17358"/>
                  <a:pt x="3507" y="17358"/>
                  <a:pt x="3554" y="17358"/>
                </a:cubicBezTo>
                <a:cubicBezTo>
                  <a:pt x="3539" y="17389"/>
                  <a:pt x="3539" y="17420"/>
                  <a:pt x="3507" y="17451"/>
                </a:cubicBezTo>
                <a:cubicBezTo>
                  <a:pt x="3476" y="17436"/>
                  <a:pt x="3507" y="17405"/>
                  <a:pt x="3476" y="17389"/>
                </a:cubicBezTo>
                <a:cubicBezTo>
                  <a:pt x="3445" y="17420"/>
                  <a:pt x="3413" y="17420"/>
                  <a:pt x="3382" y="17373"/>
                </a:cubicBezTo>
                <a:cubicBezTo>
                  <a:pt x="3382" y="17373"/>
                  <a:pt x="3366" y="17373"/>
                  <a:pt x="3366" y="17373"/>
                </a:cubicBezTo>
                <a:cubicBezTo>
                  <a:pt x="3351" y="17373"/>
                  <a:pt x="3335" y="17358"/>
                  <a:pt x="3319" y="17389"/>
                </a:cubicBezTo>
                <a:cubicBezTo>
                  <a:pt x="3304" y="17405"/>
                  <a:pt x="3335" y="17420"/>
                  <a:pt x="3351" y="17420"/>
                </a:cubicBezTo>
                <a:cubicBezTo>
                  <a:pt x="3429" y="17420"/>
                  <a:pt x="3460" y="17483"/>
                  <a:pt x="3507" y="17514"/>
                </a:cubicBezTo>
                <a:cubicBezTo>
                  <a:pt x="3523" y="17514"/>
                  <a:pt x="3523" y="17530"/>
                  <a:pt x="3523" y="17530"/>
                </a:cubicBezTo>
                <a:cubicBezTo>
                  <a:pt x="3523" y="17545"/>
                  <a:pt x="3507" y="17576"/>
                  <a:pt x="3507" y="17576"/>
                </a:cubicBezTo>
                <a:cubicBezTo>
                  <a:pt x="3554" y="17592"/>
                  <a:pt x="3601" y="17608"/>
                  <a:pt x="3648" y="17623"/>
                </a:cubicBezTo>
                <a:cubicBezTo>
                  <a:pt x="3601" y="17670"/>
                  <a:pt x="3601" y="17732"/>
                  <a:pt x="3586" y="17779"/>
                </a:cubicBezTo>
                <a:cubicBezTo>
                  <a:pt x="3586" y="17795"/>
                  <a:pt x="3601" y="17810"/>
                  <a:pt x="3601" y="17810"/>
                </a:cubicBezTo>
                <a:cubicBezTo>
                  <a:pt x="3617" y="17810"/>
                  <a:pt x="3633" y="17810"/>
                  <a:pt x="3648" y="17810"/>
                </a:cubicBezTo>
                <a:cubicBezTo>
                  <a:pt x="3648" y="17779"/>
                  <a:pt x="3680" y="17764"/>
                  <a:pt x="3664" y="17748"/>
                </a:cubicBezTo>
                <a:cubicBezTo>
                  <a:pt x="3664" y="17717"/>
                  <a:pt x="3633" y="17717"/>
                  <a:pt x="3648" y="17686"/>
                </a:cubicBezTo>
                <a:cubicBezTo>
                  <a:pt x="3664" y="17686"/>
                  <a:pt x="3664" y="17686"/>
                  <a:pt x="3680" y="17686"/>
                </a:cubicBezTo>
                <a:cubicBezTo>
                  <a:pt x="3742" y="17701"/>
                  <a:pt x="3742" y="17701"/>
                  <a:pt x="3742" y="17764"/>
                </a:cubicBezTo>
                <a:cubicBezTo>
                  <a:pt x="3742" y="17795"/>
                  <a:pt x="3742" y="17826"/>
                  <a:pt x="3789" y="17857"/>
                </a:cubicBezTo>
                <a:cubicBezTo>
                  <a:pt x="3836" y="17889"/>
                  <a:pt x="3883" y="17889"/>
                  <a:pt x="3946" y="17873"/>
                </a:cubicBezTo>
                <a:cubicBezTo>
                  <a:pt x="3961" y="17873"/>
                  <a:pt x="3961" y="17857"/>
                  <a:pt x="3977" y="17873"/>
                </a:cubicBezTo>
                <a:cubicBezTo>
                  <a:pt x="4008" y="17920"/>
                  <a:pt x="4040" y="17935"/>
                  <a:pt x="4087" y="17935"/>
                </a:cubicBezTo>
                <a:cubicBezTo>
                  <a:pt x="4102" y="17935"/>
                  <a:pt x="4118" y="17935"/>
                  <a:pt x="4118" y="17951"/>
                </a:cubicBezTo>
                <a:cubicBezTo>
                  <a:pt x="4149" y="17982"/>
                  <a:pt x="4165" y="17998"/>
                  <a:pt x="4180" y="18029"/>
                </a:cubicBezTo>
                <a:cubicBezTo>
                  <a:pt x="4165" y="18045"/>
                  <a:pt x="4149" y="18045"/>
                  <a:pt x="4134" y="18045"/>
                </a:cubicBezTo>
                <a:cubicBezTo>
                  <a:pt x="4102" y="18029"/>
                  <a:pt x="4087" y="18060"/>
                  <a:pt x="4087" y="18076"/>
                </a:cubicBezTo>
                <a:cubicBezTo>
                  <a:pt x="4102" y="18107"/>
                  <a:pt x="4118" y="18138"/>
                  <a:pt x="4149" y="18154"/>
                </a:cubicBezTo>
                <a:cubicBezTo>
                  <a:pt x="4212" y="18170"/>
                  <a:pt x="4274" y="18201"/>
                  <a:pt x="4337" y="18216"/>
                </a:cubicBezTo>
                <a:cubicBezTo>
                  <a:pt x="4400" y="18216"/>
                  <a:pt x="4431" y="18248"/>
                  <a:pt x="4462" y="18279"/>
                </a:cubicBezTo>
                <a:cubicBezTo>
                  <a:pt x="4509" y="18326"/>
                  <a:pt x="4509" y="18357"/>
                  <a:pt x="4462" y="18404"/>
                </a:cubicBezTo>
                <a:cubicBezTo>
                  <a:pt x="4462" y="18419"/>
                  <a:pt x="4447" y="18419"/>
                  <a:pt x="4431" y="18435"/>
                </a:cubicBezTo>
                <a:cubicBezTo>
                  <a:pt x="4415" y="18450"/>
                  <a:pt x="4415" y="18450"/>
                  <a:pt x="4431" y="18482"/>
                </a:cubicBezTo>
                <a:cubicBezTo>
                  <a:pt x="4462" y="18497"/>
                  <a:pt x="4494" y="18513"/>
                  <a:pt x="4525" y="18513"/>
                </a:cubicBezTo>
                <a:cubicBezTo>
                  <a:pt x="4572" y="18513"/>
                  <a:pt x="4619" y="18544"/>
                  <a:pt x="4619" y="18591"/>
                </a:cubicBezTo>
                <a:cubicBezTo>
                  <a:pt x="4619" y="18653"/>
                  <a:pt x="4666" y="18685"/>
                  <a:pt x="4713" y="18700"/>
                </a:cubicBezTo>
                <a:cubicBezTo>
                  <a:pt x="4697" y="18731"/>
                  <a:pt x="4666" y="18763"/>
                  <a:pt x="4713" y="18809"/>
                </a:cubicBezTo>
                <a:cubicBezTo>
                  <a:pt x="4650" y="18794"/>
                  <a:pt x="4588" y="18794"/>
                  <a:pt x="4541" y="18825"/>
                </a:cubicBezTo>
                <a:cubicBezTo>
                  <a:pt x="4572" y="18841"/>
                  <a:pt x="4603" y="18856"/>
                  <a:pt x="4619" y="18856"/>
                </a:cubicBezTo>
                <a:cubicBezTo>
                  <a:pt x="4634" y="18856"/>
                  <a:pt x="4666" y="18872"/>
                  <a:pt x="4650" y="18888"/>
                </a:cubicBezTo>
                <a:cubicBezTo>
                  <a:pt x="4650" y="18903"/>
                  <a:pt x="4634" y="18919"/>
                  <a:pt x="4634" y="18919"/>
                </a:cubicBezTo>
                <a:cubicBezTo>
                  <a:pt x="4572" y="18903"/>
                  <a:pt x="4556" y="18997"/>
                  <a:pt x="4509" y="18997"/>
                </a:cubicBezTo>
                <a:cubicBezTo>
                  <a:pt x="4541" y="19012"/>
                  <a:pt x="4588" y="19028"/>
                  <a:pt x="4634" y="19044"/>
                </a:cubicBezTo>
                <a:cubicBezTo>
                  <a:pt x="4681" y="19059"/>
                  <a:pt x="4728" y="19044"/>
                  <a:pt x="4775" y="19075"/>
                </a:cubicBezTo>
                <a:cubicBezTo>
                  <a:pt x="4822" y="19106"/>
                  <a:pt x="4854" y="19168"/>
                  <a:pt x="4916" y="19168"/>
                </a:cubicBezTo>
                <a:cubicBezTo>
                  <a:pt x="4916" y="19168"/>
                  <a:pt x="4932" y="19184"/>
                  <a:pt x="4916" y="19184"/>
                </a:cubicBezTo>
                <a:cubicBezTo>
                  <a:pt x="4916" y="19200"/>
                  <a:pt x="4916" y="19200"/>
                  <a:pt x="4901" y="19200"/>
                </a:cubicBezTo>
                <a:cubicBezTo>
                  <a:pt x="4854" y="19184"/>
                  <a:pt x="4807" y="19200"/>
                  <a:pt x="4760" y="19184"/>
                </a:cubicBezTo>
                <a:cubicBezTo>
                  <a:pt x="4760" y="19184"/>
                  <a:pt x="4744" y="19168"/>
                  <a:pt x="4744" y="19184"/>
                </a:cubicBezTo>
                <a:cubicBezTo>
                  <a:pt x="4728" y="19200"/>
                  <a:pt x="4728" y="19215"/>
                  <a:pt x="4744" y="19215"/>
                </a:cubicBezTo>
                <a:cubicBezTo>
                  <a:pt x="4775" y="19231"/>
                  <a:pt x="4791" y="19262"/>
                  <a:pt x="4822" y="19231"/>
                </a:cubicBezTo>
                <a:cubicBezTo>
                  <a:pt x="4838" y="19231"/>
                  <a:pt x="4854" y="19231"/>
                  <a:pt x="4854" y="19231"/>
                </a:cubicBezTo>
                <a:cubicBezTo>
                  <a:pt x="4932" y="19262"/>
                  <a:pt x="5010" y="19278"/>
                  <a:pt x="5089" y="19293"/>
                </a:cubicBezTo>
                <a:cubicBezTo>
                  <a:pt x="5214" y="19340"/>
                  <a:pt x="5339" y="19356"/>
                  <a:pt x="5464" y="19387"/>
                </a:cubicBezTo>
                <a:cubicBezTo>
                  <a:pt x="5496" y="19403"/>
                  <a:pt x="5527" y="19418"/>
                  <a:pt x="5543" y="19449"/>
                </a:cubicBezTo>
                <a:cubicBezTo>
                  <a:pt x="5496" y="19481"/>
                  <a:pt x="5433" y="19449"/>
                  <a:pt x="5370" y="19449"/>
                </a:cubicBezTo>
                <a:cubicBezTo>
                  <a:pt x="5417" y="19496"/>
                  <a:pt x="5449" y="19512"/>
                  <a:pt x="5496" y="19512"/>
                </a:cubicBezTo>
                <a:cubicBezTo>
                  <a:pt x="5605" y="19512"/>
                  <a:pt x="5699" y="19559"/>
                  <a:pt x="5809" y="19559"/>
                </a:cubicBezTo>
                <a:cubicBezTo>
                  <a:pt x="5840" y="19559"/>
                  <a:pt x="5856" y="19559"/>
                  <a:pt x="5871" y="19590"/>
                </a:cubicBezTo>
                <a:cubicBezTo>
                  <a:pt x="5887" y="19606"/>
                  <a:pt x="5903" y="19606"/>
                  <a:pt x="5918" y="19590"/>
                </a:cubicBezTo>
                <a:cubicBezTo>
                  <a:pt x="5965" y="19543"/>
                  <a:pt x="6012" y="19559"/>
                  <a:pt x="6028" y="19606"/>
                </a:cubicBezTo>
                <a:cubicBezTo>
                  <a:pt x="6059" y="19652"/>
                  <a:pt x="6122" y="19668"/>
                  <a:pt x="6153" y="19621"/>
                </a:cubicBezTo>
                <a:cubicBezTo>
                  <a:pt x="6169" y="19606"/>
                  <a:pt x="6184" y="19606"/>
                  <a:pt x="6200" y="19621"/>
                </a:cubicBezTo>
                <a:cubicBezTo>
                  <a:pt x="6231" y="19637"/>
                  <a:pt x="6263" y="19637"/>
                  <a:pt x="6310" y="19621"/>
                </a:cubicBezTo>
                <a:cubicBezTo>
                  <a:pt x="6341" y="19606"/>
                  <a:pt x="6388" y="19574"/>
                  <a:pt x="6419" y="19606"/>
                </a:cubicBezTo>
                <a:cubicBezTo>
                  <a:pt x="6451" y="19637"/>
                  <a:pt x="6482" y="19637"/>
                  <a:pt x="6529" y="19621"/>
                </a:cubicBezTo>
                <a:cubicBezTo>
                  <a:pt x="6560" y="19621"/>
                  <a:pt x="6591" y="19637"/>
                  <a:pt x="6607" y="19668"/>
                </a:cubicBezTo>
                <a:cubicBezTo>
                  <a:pt x="6623" y="19684"/>
                  <a:pt x="6638" y="19699"/>
                  <a:pt x="6670" y="19699"/>
                </a:cubicBezTo>
                <a:cubicBezTo>
                  <a:pt x="6701" y="19684"/>
                  <a:pt x="6701" y="19746"/>
                  <a:pt x="6732" y="19746"/>
                </a:cubicBezTo>
                <a:cubicBezTo>
                  <a:pt x="6764" y="19762"/>
                  <a:pt x="6795" y="19730"/>
                  <a:pt x="6826" y="19762"/>
                </a:cubicBezTo>
                <a:cubicBezTo>
                  <a:pt x="6842" y="19762"/>
                  <a:pt x="6842" y="19777"/>
                  <a:pt x="6858" y="19777"/>
                </a:cubicBezTo>
                <a:cubicBezTo>
                  <a:pt x="6889" y="19793"/>
                  <a:pt x="6920" y="19808"/>
                  <a:pt x="6967" y="19808"/>
                </a:cubicBezTo>
                <a:cubicBezTo>
                  <a:pt x="6967" y="19762"/>
                  <a:pt x="6936" y="19762"/>
                  <a:pt x="6905" y="19746"/>
                </a:cubicBezTo>
                <a:cubicBezTo>
                  <a:pt x="6889" y="19730"/>
                  <a:pt x="6858" y="19746"/>
                  <a:pt x="6858" y="19699"/>
                </a:cubicBezTo>
                <a:cubicBezTo>
                  <a:pt x="6905" y="19699"/>
                  <a:pt x="6936" y="19730"/>
                  <a:pt x="6998" y="19715"/>
                </a:cubicBezTo>
                <a:cubicBezTo>
                  <a:pt x="6920" y="19684"/>
                  <a:pt x="6842" y="19668"/>
                  <a:pt x="6764" y="19652"/>
                </a:cubicBezTo>
                <a:cubicBezTo>
                  <a:pt x="6873" y="19621"/>
                  <a:pt x="6983" y="19652"/>
                  <a:pt x="7092" y="19637"/>
                </a:cubicBezTo>
                <a:cubicBezTo>
                  <a:pt x="6983" y="19590"/>
                  <a:pt x="6858" y="19574"/>
                  <a:pt x="6732" y="19559"/>
                </a:cubicBezTo>
                <a:cubicBezTo>
                  <a:pt x="6732" y="19528"/>
                  <a:pt x="6764" y="19543"/>
                  <a:pt x="6779" y="19528"/>
                </a:cubicBezTo>
                <a:cubicBezTo>
                  <a:pt x="6732" y="19496"/>
                  <a:pt x="6701" y="19481"/>
                  <a:pt x="6638" y="19465"/>
                </a:cubicBezTo>
                <a:cubicBezTo>
                  <a:pt x="6701" y="19449"/>
                  <a:pt x="6732" y="19481"/>
                  <a:pt x="6764" y="19449"/>
                </a:cubicBezTo>
                <a:cubicBezTo>
                  <a:pt x="6764" y="19434"/>
                  <a:pt x="6764" y="19418"/>
                  <a:pt x="6748" y="19403"/>
                </a:cubicBezTo>
                <a:cubicBezTo>
                  <a:pt x="6748" y="19387"/>
                  <a:pt x="6748" y="19387"/>
                  <a:pt x="6764" y="19371"/>
                </a:cubicBezTo>
                <a:cubicBezTo>
                  <a:pt x="6779" y="19371"/>
                  <a:pt x="6779" y="19371"/>
                  <a:pt x="6795" y="19371"/>
                </a:cubicBezTo>
                <a:cubicBezTo>
                  <a:pt x="6873" y="19449"/>
                  <a:pt x="6967" y="19449"/>
                  <a:pt x="7045" y="19496"/>
                </a:cubicBezTo>
                <a:cubicBezTo>
                  <a:pt x="7077" y="19512"/>
                  <a:pt x="7124" y="19512"/>
                  <a:pt x="7108" y="19559"/>
                </a:cubicBezTo>
                <a:cubicBezTo>
                  <a:pt x="7108" y="19574"/>
                  <a:pt x="7124" y="19590"/>
                  <a:pt x="7139" y="19590"/>
                </a:cubicBezTo>
                <a:cubicBezTo>
                  <a:pt x="7155" y="19606"/>
                  <a:pt x="7171" y="19621"/>
                  <a:pt x="7171" y="19652"/>
                </a:cubicBezTo>
                <a:cubicBezTo>
                  <a:pt x="7171" y="19668"/>
                  <a:pt x="7186" y="19684"/>
                  <a:pt x="7202" y="19668"/>
                </a:cubicBezTo>
                <a:cubicBezTo>
                  <a:pt x="7218" y="19668"/>
                  <a:pt x="7202" y="19652"/>
                  <a:pt x="7202" y="19652"/>
                </a:cubicBezTo>
                <a:cubicBezTo>
                  <a:pt x="7186" y="19621"/>
                  <a:pt x="7186" y="19621"/>
                  <a:pt x="7218" y="19621"/>
                </a:cubicBezTo>
                <a:cubicBezTo>
                  <a:pt x="7233" y="19637"/>
                  <a:pt x="7249" y="19637"/>
                  <a:pt x="7249" y="19621"/>
                </a:cubicBezTo>
                <a:cubicBezTo>
                  <a:pt x="7265" y="19590"/>
                  <a:pt x="7218" y="19590"/>
                  <a:pt x="7202" y="19543"/>
                </a:cubicBezTo>
                <a:cubicBezTo>
                  <a:pt x="7233" y="19559"/>
                  <a:pt x="7249" y="19574"/>
                  <a:pt x="7265" y="19543"/>
                </a:cubicBezTo>
                <a:cubicBezTo>
                  <a:pt x="7265" y="19543"/>
                  <a:pt x="7280" y="19528"/>
                  <a:pt x="7296" y="19528"/>
                </a:cubicBezTo>
                <a:cubicBezTo>
                  <a:pt x="7343" y="19559"/>
                  <a:pt x="7374" y="19574"/>
                  <a:pt x="7437" y="19559"/>
                </a:cubicBezTo>
                <a:cubicBezTo>
                  <a:pt x="7437" y="19543"/>
                  <a:pt x="7452" y="19559"/>
                  <a:pt x="7452" y="19559"/>
                </a:cubicBezTo>
                <a:cubicBezTo>
                  <a:pt x="7499" y="19574"/>
                  <a:pt x="7531" y="19621"/>
                  <a:pt x="7578" y="19621"/>
                </a:cubicBezTo>
                <a:cubicBezTo>
                  <a:pt x="7640" y="19621"/>
                  <a:pt x="7719" y="19637"/>
                  <a:pt x="7781" y="19621"/>
                </a:cubicBezTo>
                <a:cubicBezTo>
                  <a:pt x="7828" y="19606"/>
                  <a:pt x="7860" y="19637"/>
                  <a:pt x="7891" y="19652"/>
                </a:cubicBezTo>
                <a:cubicBezTo>
                  <a:pt x="7891" y="19652"/>
                  <a:pt x="7891" y="19668"/>
                  <a:pt x="7891" y="19668"/>
                </a:cubicBezTo>
                <a:cubicBezTo>
                  <a:pt x="7891" y="19668"/>
                  <a:pt x="7875" y="19684"/>
                  <a:pt x="7875" y="19684"/>
                </a:cubicBezTo>
                <a:cubicBezTo>
                  <a:pt x="7860" y="19684"/>
                  <a:pt x="7828" y="19684"/>
                  <a:pt x="7813" y="19684"/>
                </a:cubicBezTo>
                <a:cubicBezTo>
                  <a:pt x="7766" y="19668"/>
                  <a:pt x="7734" y="19652"/>
                  <a:pt x="7687" y="19668"/>
                </a:cubicBezTo>
                <a:cubicBezTo>
                  <a:pt x="7750" y="19730"/>
                  <a:pt x="7750" y="19730"/>
                  <a:pt x="7828" y="19715"/>
                </a:cubicBezTo>
                <a:cubicBezTo>
                  <a:pt x="7844" y="19715"/>
                  <a:pt x="7860" y="19715"/>
                  <a:pt x="7875" y="19715"/>
                </a:cubicBezTo>
                <a:cubicBezTo>
                  <a:pt x="7891" y="19699"/>
                  <a:pt x="7922" y="19699"/>
                  <a:pt x="7922" y="19730"/>
                </a:cubicBezTo>
                <a:cubicBezTo>
                  <a:pt x="7922" y="19762"/>
                  <a:pt x="7953" y="19762"/>
                  <a:pt x="7969" y="19762"/>
                </a:cubicBezTo>
                <a:cubicBezTo>
                  <a:pt x="8000" y="19762"/>
                  <a:pt x="8000" y="19730"/>
                  <a:pt x="8000" y="19730"/>
                </a:cubicBezTo>
                <a:cubicBezTo>
                  <a:pt x="8032" y="19684"/>
                  <a:pt x="7985" y="19684"/>
                  <a:pt x="7985" y="19652"/>
                </a:cubicBezTo>
                <a:cubicBezTo>
                  <a:pt x="8016" y="19652"/>
                  <a:pt x="8032" y="19637"/>
                  <a:pt x="8063" y="19637"/>
                </a:cubicBezTo>
                <a:cubicBezTo>
                  <a:pt x="8079" y="19637"/>
                  <a:pt x="8110" y="19637"/>
                  <a:pt x="8110" y="19652"/>
                </a:cubicBezTo>
                <a:cubicBezTo>
                  <a:pt x="8110" y="19684"/>
                  <a:pt x="8126" y="19684"/>
                  <a:pt x="8141" y="19715"/>
                </a:cubicBezTo>
                <a:cubicBezTo>
                  <a:pt x="8188" y="19762"/>
                  <a:pt x="8188" y="19777"/>
                  <a:pt x="8235" y="19746"/>
                </a:cubicBezTo>
                <a:cubicBezTo>
                  <a:pt x="8282" y="19730"/>
                  <a:pt x="8329" y="19730"/>
                  <a:pt x="8376" y="19730"/>
                </a:cubicBezTo>
                <a:cubicBezTo>
                  <a:pt x="8423" y="19746"/>
                  <a:pt x="8470" y="19762"/>
                  <a:pt x="8517" y="19762"/>
                </a:cubicBezTo>
                <a:cubicBezTo>
                  <a:pt x="8721" y="19746"/>
                  <a:pt x="8924" y="19730"/>
                  <a:pt x="9128" y="19730"/>
                </a:cubicBezTo>
                <a:cubicBezTo>
                  <a:pt x="9159" y="19730"/>
                  <a:pt x="9190" y="19730"/>
                  <a:pt x="9237" y="19730"/>
                </a:cubicBezTo>
                <a:cubicBezTo>
                  <a:pt x="9331" y="19699"/>
                  <a:pt x="9441" y="19715"/>
                  <a:pt x="9550" y="19715"/>
                </a:cubicBezTo>
                <a:cubicBezTo>
                  <a:pt x="9691" y="19715"/>
                  <a:pt x="9816" y="19684"/>
                  <a:pt x="9957" y="19668"/>
                </a:cubicBezTo>
                <a:cubicBezTo>
                  <a:pt x="10130" y="19652"/>
                  <a:pt x="10317" y="19621"/>
                  <a:pt x="10505" y="19590"/>
                </a:cubicBezTo>
                <a:cubicBezTo>
                  <a:pt x="10615" y="19574"/>
                  <a:pt x="10724" y="19574"/>
                  <a:pt x="10834" y="19543"/>
                </a:cubicBezTo>
                <a:cubicBezTo>
                  <a:pt x="10991" y="19512"/>
                  <a:pt x="11132" y="19481"/>
                  <a:pt x="11288" y="19449"/>
                </a:cubicBezTo>
                <a:cubicBezTo>
                  <a:pt x="11445" y="19434"/>
                  <a:pt x="11586" y="19387"/>
                  <a:pt x="11726" y="19340"/>
                </a:cubicBezTo>
                <a:cubicBezTo>
                  <a:pt x="11836" y="19293"/>
                  <a:pt x="11930" y="19278"/>
                  <a:pt x="12040" y="19231"/>
                </a:cubicBezTo>
                <a:cubicBezTo>
                  <a:pt x="12165" y="19184"/>
                  <a:pt x="12306" y="19137"/>
                  <a:pt x="12447" y="19090"/>
                </a:cubicBezTo>
                <a:cubicBezTo>
                  <a:pt x="12619" y="19012"/>
                  <a:pt x="12791" y="18966"/>
                  <a:pt x="12948" y="18872"/>
                </a:cubicBezTo>
                <a:cubicBezTo>
                  <a:pt x="13151" y="18778"/>
                  <a:pt x="13339" y="18685"/>
                  <a:pt x="13527" y="18575"/>
                </a:cubicBezTo>
                <a:cubicBezTo>
                  <a:pt x="13746" y="18466"/>
                  <a:pt x="13950" y="18326"/>
                  <a:pt x="14137" y="18170"/>
                </a:cubicBezTo>
                <a:cubicBezTo>
                  <a:pt x="14278" y="18076"/>
                  <a:pt x="14404" y="17951"/>
                  <a:pt x="14529" y="17842"/>
                </a:cubicBezTo>
                <a:cubicBezTo>
                  <a:pt x="14607" y="17764"/>
                  <a:pt x="14685" y="17701"/>
                  <a:pt x="14764" y="17623"/>
                </a:cubicBezTo>
                <a:cubicBezTo>
                  <a:pt x="14858" y="17514"/>
                  <a:pt x="14951" y="17389"/>
                  <a:pt x="15045" y="17280"/>
                </a:cubicBezTo>
                <a:cubicBezTo>
                  <a:pt x="15108" y="17202"/>
                  <a:pt x="15155" y="17139"/>
                  <a:pt x="15218" y="17061"/>
                </a:cubicBezTo>
                <a:cubicBezTo>
                  <a:pt x="15312" y="16936"/>
                  <a:pt x="15405" y="16780"/>
                  <a:pt x="15499" y="16640"/>
                </a:cubicBezTo>
                <a:cubicBezTo>
                  <a:pt x="15578" y="16484"/>
                  <a:pt x="15656" y="16328"/>
                  <a:pt x="15750" y="16187"/>
                </a:cubicBezTo>
                <a:cubicBezTo>
                  <a:pt x="15797" y="16109"/>
                  <a:pt x="15828" y="16031"/>
                  <a:pt x="15859" y="15953"/>
                </a:cubicBezTo>
                <a:cubicBezTo>
                  <a:pt x="15922" y="15750"/>
                  <a:pt x="15969" y="15532"/>
                  <a:pt x="15985" y="15329"/>
                </a:cubicBezTo>
                <a:cubicBezTo>
                  <a:pt x="16032" y="14985"/>
                  <a:pt x="16016" y="14642"/>
                  <a:pt x="15969" y="14298"/>
                </a:cubicBezTo>
                <a:cubicBezTo>
                  <a:pt x="15922" y="14049"/>
                  <a:pt x="15828" y="13815"/>
                  <a:pt x="15750" y="13596"/>
                </a:cubicBezTo>
                <a:cubicBezTo>
                  <a:pt x="15672" y="13409"/>
                  <a:pt x="15562" y="13237"/>
                  <a:pt x="15484" y="13065"/>
                </a:cubicBezTo>
                <a:cubicBezTo>
                  <a:pt x="15280" y="12706"/>
                  <a:pt x="15030" y="12394"/>
                  <a:pt x="14717" y="12129"/>
                </a:cubicBezTo>
                <a:cubicBezTo>
                  <a:pt x="14450" y="11910"/>
                  <a:pt x="14169" y="11723"/>
                  <a:pt x="13871" y="11582"/>
                </a:cubicBezTo>
                <a:cubicBezTo>
                  <a:pt x="13730" y="11504"/>
                  <a:pt x="13574" y="11426"/>
                  <a:pt x="13417" y="11380"/>
                </a:cubicBezTo>
                <a:cubicBezTo>
                  <a:pt x="13073" y="11270"/>
                  <a:pt x="12697" y="11223"/>
                  <a:pt x="12353" y="11161"/>
                </a:cubicBezTo>
                <a:cubicBezTo>
                  <a:pt x="12118" y="11114"/>
                  <a:pt x="11867" y="11083"/>
                  <a:pt x="11633" y="11067"/>
                </a:cubicBezTo>
                <a:cubicBezTo>
                  <a:pt x="11429" y="11052"/>
                  <a:pt x="11241" y="11036"/>
                  <a:pt x="11038" y="11052"/>
                </a:cubicBezTo>
                <a:cubicBezTo>
                  <a:pt x="10740" y="11067"/>
                  <a:pt x="10427" y="11083"/>
                  <a:pt x="10130" y="11099"/>
                </a:cubicBezTo>
                <a:cubicBezTo>
                  <a:pt x="9707" y="11099"/>
                  <a:pt x="9284" y="11083"/>
                  <a:pt x="8877" y="11052"/>
                </a:cubicBezTo>
                <a:cubicBezTo>
                  <a:pt x="8627" y="11021"/>
                  <a:pt x="8376" y="10974"/>
                  <a:pt x="8141" y="10927"/>
                </a:cubicBezTo>
                <a:cubicBezTo>
                  <a:pt x="7891" y="10864"/>
                  <a:pt x="7703" y="10708"/>
                  <a:pt x="7593" y="10490"/>
                </a:cubicBezTo>
                <a:cubicBezTo>
                  <a:pt x="7546" y="10412"/>
                  <a:pt x="7515" y="10334"/>
                  <a:pt x="7531" y="10240"/>
                </a:cubicBezTo>
                <a:cubicBezTo>
                  <a:pt x="7546" y="10053"/>
                  <a:pt x="7593" y="9865"/>
                  <a:pt x="7656" y="9694"/>
                </a:cubicBezTo>
                <a:cubicBezTo>
                  <a:pt x="7687" y="9584"/>
                  <a:pt x="7719" y="9475"/>
                  <a:pt x="7813" y="9413"/>
                </a:cubicBezTo>
                <a:cubicBezTo>
                  <a:pt x="7860" y="9288"/>
                  <a:pt x="7938" y="9194"/>
                  <a:pt x="8016" y="9101"/>
                </a:cubicBezTo>
                <a:cubicBezTo>
                  <a:pt x="8094" y="8991"/>
                  <a:pt x="8173" y="8882"/>
                  <a:pt x="8267" y="8788"/>
                </a:cubicBezTo>
                <a:cubicBezTo>
                  <a:pt x="8407" y="8664"/>
                  <a:pt x="8533" y="8523"/>
                  <a:pt x="8689" y="8414"/>
                </a:cubicBezTo>
                <a:cubicBezTo>
                  <a:pt x="8768" y="8351"/>
                  <a:pt x="8846" y="8273"/>
                  <a:pt x="8940" y="8211"/>
                </a:cubicBezTo>
                <a:cubicBezTo>
                  <a:pt x="9018" y="8164"/>
                  <a:pt x="9128" y="8148"/>
                  <a:pt x="9190" y="8070"/>
                </a:cubicBezTo>
                <a:cubicBezTo>
                  <a:pt x="9206" y="8070"/>
                  <a:pt x="9206" y="8070"/>
                  <a:pt x="9222" y="8070"/>
                </a:cubicBezTo>
                <a:cubicBezTo>
                  <a:pt x="9253" y="8070"/>
                  <a:pt x="9269" y="8070"/>
                  <a:pt x="9269" y="8039"/>
                </a:cubicBezTo>
                <a:cubicBezTo>
                  <a:pt x="9300" y="8008"/>
                  <a:pt x="9347" y="7992"/>
                  <a:pt x="9378" y="7977"/>
                </a:cubicBezTo>
                <a:cubicBezTo>
                  <a:pt x="9409" y="7977"/>
                  <a:pt x="9441" y="7961"/>
                  <a:pt x="9472" y="7946"/>
                </a:cubicBezTo>
                <a:cubicBezTo>
                  <a:pt x="9582" y="7899"/>
                  <a:pt x="9676" y="7836"/>
                  <a:pt x="9770" y="7821"/>
                </a:cubicBezTo>
                <a:cubicBezTo>
                  <a:pt x="9926" y="7774"/>
                  <a:pt x="10067" y="7696"/>
                  <a:pt x="10224" y="7665"/>
                </a:cubicBezTo>
                <a:cubicBezTo>
                  <a:pt x="10302" y="7649"/>
                  <a:pt x="10380" y="7633"/>
                  <a:pt x="10458" y="7633"/>
                </a:cubicBezTo>
                <a:cubicBezTo>
                  <a:pt x="10443" y="7680"/>
                  <a:pt x="10427" y="7711"/>
                  <a:pt x="10380" y="7727"/>
                </a:cubicBezTo>
                <a:cubicBezTo>
                  <a:pt x="10333" y="7743"/>
                  <a:pt x="10270" y="7758"/>
                  <a:pt x="10224" y="7743"/>
                </a:cubicBezTo>
                <a:cubicBezTo>
                  <a:pt x="10177" y="7727"/>
                  <a:pt x="10145" y="7743"/>
                  <a:pt x="10114" y="7758"/>
                </a:cubicBezTo>
                <a:cubicBezTo>
                  <a:pt x="10098" y="7789"/>
                  <a:pt x="10051" y="7789"/>
                  <a:pt x="10020" y="7805"/>
                </a:cubicBezTo>
                <a:cubicBezTo>
                  <a:pt x="9989" y="7805"/>
                  <a:pt x="9926" y="7789"/>
                  <a:pt x="9957" y="7867"/>
                </a:cubicBezTo>
                <a:cubicBezTo>
                  <a:pt x="9957" y="7867"/>
                  <a:pt x="9957" y="7883"/>
                  <a:pt x="9957" y="7883"/>
                </a:cubicBezTo>
                <a:cubicBezTo>
                  <a:pt x="9910" y="7914"/>
                  <a:pt x="9879" y="7977"/>
                  <a:pt x="9816" y="7961"/>
                </a:cubicBezTo>
                <a:cubicBezTo>
                  <a:pt x="9770" y="7946"/>
                  <a:pt x="9738" y="7961"/>
                  <a:pt x="9738" y="8008"/>
                </a:cubicBezTo>
                <a:cubicBezTo>
                  <a:pt x="9723" y="8024"/>
                  <a:pt x="9723" y="8039"/>
                  <a:pt x="9691" y="8039"/>
                </a:cubicBezTo>
                <a:cubicBezTo>
                  <a:pt x="9629" y="8024"/>
                  <a:pt x="9582" y="8055"/>
                  <a:pt x="9550" y="8086"/>
                </a:cubicBezTo>
                <a:cubicBezTo>
                  <a:pt x="9519" y="8102"/>
                  <a:pt x="9472" y="8117"/>
                  <a:pt x="9441" y="8133"/>
                </a:cubicBezTo>
                <a:cubicBezTo>
                  <a:pt x="9394" y="8133"/>
                  <a:pt x="9362" y="8148"/>
                  <a:pt x="9347" y="8180"/>
                </a:cubicBezTo>
                <a:cubicBezTo>
                  <a:pt x="9315" y="8211"/>
                  <a:pt x="9269" y="8226"/>
                  <a:pt x="9237" y="8242"/>
                </a:cubicBezTo>
                <a:cubicBezTo>
                  <a:pt x="9206" y="8258"/>
                  <a:pt x="9159" y="8273"/>
                  <a:pt x="9143" y="8320"/>
                </a:cubicBezTo>
                <a:cubicBezTo>
                  <a:pt x="9143" y="8320"/>
                  <a:pt x="9128" y="8336"/>
                  <a:pt x="9112" y="8336"/>
                </a:cubicBezTo>
                <a:cubicBezTo>
                  <a:pt x="9018" y="8367"/>
                  <a:pt x="8940" y="8429"/>
                  <a:pt x="8861" y="8476"/>
                </a:cubicBezTo>
                <a:cubicBezTo>
                  <a:pt x="8736" y="8554"/>
                  <a:pt x="8642" y="8664"/>
                  <a:pt x="8533" y="8757"/>
                </a:cubicBezTo>
                <a:cubicBezTo>
                  <a:pt x="8439" y="8851"/>
                  <a:pt x="8314" y="8945"/>
                  <a:pt x="8204" y="9038"/>
                </a:cubicBezTo>
                <a:cubicBezTo>
                  <a:pt x="8173" y="9069"/>
                  <a:pt x="8173" y="9101"/>
                  <a:pt x="8188" y="9147"/>
                </a:cubicBezTo>
                <a:cubicBezTo>
                  <a:pt x="8298" y="9054"/>
                  <a:pt x="8392" y="8945"/>
                  <a:pt x="8501" y="8866"/>
                </a:cubicBezTo>
                <a:cubicBezTo>
                  <a:pt x="8501" y="8866"/>
                  <a:pt x="8501" y="8866"/>
                  <a:pt x="8501" y="8851"/>
                </a:cubicBezTo>
                <a:cubicBezTo>
                  <a:pt x="8533" y="8804"/>
                  <a:pt x="8580" y="8788"/>
                  <a:pt x="8627" y="8757"/>
                </a:cubicBezTo>
                <a:cubicBezTo>
                  <a:pt x="8689" y="8726"/>
                  <a:pt x="8736" y="8679"/>
                  <a:pt x="8799" y="8632"/>
                </a:cubicBezTo>
                <a:cubicBezTo>
                  <a:pt x="8815" y="8601"/>
                  <a:pt x="8846" y="8585"/>
                  <a:pt x="8877" y="8570"/>
                </a:cubicBezTo>
                <a:cubicBezTo>
                  <a:pt x="8893" y="8570"/>
                  <a:pt x="8908" y="8554"/>
                  <a:pt x="8924" y="8539"/>
                </a:cubicBezTo>
                <a:cubicBezTo>
                  <a:pt x="8971" y="8492"/>
                  <a:pt x="9034" y="8476"/>
                  <a:pt x="9081" y="8445"/>
                </a:cubicBezTo>
                <a:cubicBezTo>
                  <a:pt x="9128" y="8398"/>
                  <a:pt x="9190" y="8383"/>
                  <a:pt x="9237" y="8336"/>
                </a:cubicBezTo>
                <a:cubicBezTo>
                  <a:pt x="9269" y="8305"/>
                  <a:pt x="9331" y="8289"/>
                  <a:pt x="9362" y="8242"/>
                </a:cubicBezTo>
                <a:cubicBezTo>
                  <a:pt x="9362" y="8242"/>
                  <a:pt x="9362" y="8226"/>
                  <a:pt x="9378" y="8226"/>
                </a:cubicBezTo>
                <a:cubicBezTo>
                  <a:pt x="9441" y="8242"/>
                  <a:pt x="9488" y="8180"/>
                  <a:pt x="9550" y="8180"/>
                </a:cubicBezTo>
                <a:cubicBezTo>
                  <a:pt x="9582" y="8180"/>
                  <a:pt x="9597" y="8164"/>
                  <a:pt x="9629" y="8148"/>
                </a:cubicBezTo>
                <a:cubicBezTo>
                  <a:pt x="9660" y="8133"/>
                  <a:pt x="9707" y="8117"/>
                  <a:pt x="9723" y="8086"/>
                </a:cubicBezTo>
                <a:cubicBezTo>
                  <a:pt x="9738" y="8024"/>
                  <a:pt x="9785" y="8070"/>
                  <a:pt x="9816" y="8055"/>
                </a:cubicBezTo>
                <a:cubicBezTo>
                  <a:pt x="9816" y="8055"/>
                  <a:pt x="9816" y="8055"/>
                  <a:pt x="9816" y="8039"/>
                </a:cubicBezTo>
                <a:cubicBezTo>
                  <a:pt x="9863" y="8008"/>
                  <a:pt x="9910" y="7977"/>
                  <a:pt x="9973" y="7992"/>
                </a:cubicBezTo>
                <a:cubicBezTo>
                  <a:pt x="9989" y="7992"/>
                  <a:pt x="10004" y="7992"/>
                  <a:pt x="10004" y="7961"/>
                </a:cubicBezTo>
                <a:cubicBezTo>
                  <a:pt x="9973" y="7946"/>
                  <a:pt x="10004" y="7946"/>
                  <a:pt x="10020" y="7946"/>
                </a:cubicBezTo>
                <a:cubicBezTo>
                  <a:pt x="10036" y="7930"/>
                  <a:pt x="10067" y="7946"/>
                  <a:pt x="10098" y="7914"/>
                </a:cubicBezTo>
                <a:cubicBezTo>
                  <a:pt x="10098" y="7914"/>
                  <a:pt x="10130" y="7899"/>
                  <a:pt x="10145" y="7914"/>
                </a:cubicBezTo>
                <a:cubicBezTo>
                  <a:pt x="10177" y="7930"/>
                  <a:pt x="10192" y="7914"/>
                  <a:pt x="10224" y="7899"/>
                </a:cubicBezTo>
                <a:cubicBezTo>
                  <a:pt x="10239" y="7899"/>
                  <a:pt x="10255" y="7899"/>
                  <a:pt x="10270" y="7914"/>
                </a:cubicBezTo>
                <a:cubicBezTo>
                  <a:pt x="10349" y="7930"/>
                  <a:pt x="10427" y="7961"/>
                  <a:pt x="10521" y="7914"/>
                </a:cubicBezTo>
                <a:cubicBezTo>
                  <a:pt x="10552" y="7899"/>
                  <a:pt x="10599" y="7883"/>
                  <a:pt x="10646" y="7883"/>
                </a:cubicBezTo>
                <a:cubicBezTo>
                  <a:pt x="10693" y="7867"/>
                  <a:pt x="10740" y="7867"/>
                  <a:pt x="10787" y="7852"/>
                </a:cubicBezTo>
                <a:cubicBezTo>
                  <a:pt x="10865" y="7836"/>
                  <a:pt x="10944" y="7821"/>
                  <a:pt x="11022" y="7789"/>
                </a:cubicBezTo>
                <a:cubicBezTo>
                  <a:pt x="11085" y="7774"/>
                  <a:pt x="11085" y="7774"/>
                  <a:pt x="11163" y="7789"/>
                </a:cubicBezTo>
                <a:cubicBezTo>
                  <a:pt x="11194" y="7805"/>
                  <a:pt x="11225" y="7805"/>
                  <a:pt x="11241" y="7774"/>
                </a:cubicBezTo>
                <a:cubicBezTo>
                  <a:pt x="11272" y="7711"/>
                  <a:pt x="11304" y="7743"/>
                  <a:pt x="11351" y="7743"/>
                </a:cubicBezTo>
                <a:cubicBezTo>
                  <a:pt x="11413" y="7743"/>
                  <a:pt x="11476" y="7758"/>
                  <a:pt x="11523" y="7743"/>
                </a:cubicBezTo>
                <a:cubicBezTo>
                  <a:pt x="11601" y="7743"/>
                  <a:pt x="11664" y="7727"/>
                  <a:pt x="11726" y="7711"/>
                </a:cubicBezTo>
                <a:cubicBezTo>
                  <a:pt x="11805" y="7711"/>
                  <a:pt x="11883" y="7711"/>
                  <a:pt x="11961" y="7696"/>
                </a:cubicBezTo>
                <a:cubicBezTo>
                  <a:pt x="12024" y="7680"/>
                  <a:pt x="12087" y="7649"/>
                  <a:pt x="12149" y="7680"/>
                </a:cubicBezTo>
                <a:cubicBezTo>
                  <a:pt x="12165" y="7680"/>
                  <a:pt x="12165" y="7680"/>
                  <a:pt x="12180" y="7680"/>
                </a:cubicBezTo>
                <a:cubicBezTo>
                  <a:pt x="12243" y="7665"/>
                  <a:pt x="12306" y="7665"/>
                  <a:pt x="12384" y="7665"/>
                </a:cubicBezTo>
                <a:cubicBezTo>
                  <a:pt x="12556" y="7633"/>
                  <a:pt x="12713" y="7649"/>
                  <a:pt x="12885" y="7665"/>
                </a:cubicBezTo>
                <a:cubicBezTo>
                  <a:pt x="12963" y="7680"/>
                  <a:pt x="13042" y="7680"/>
                  <a:pt x="13120" y="7680"/>
                </a:cubicBezTo>
                <a:cubicBezTo>
                  <a:pt x="13182" y="7696"/>
                  <a:pt x="13245" y="7680"/>
                  <a:pt x="13292" y="7711"/>
                </a:cubicBezTo>
                <a:cubicBezTo>
                  <a:pt x="13355" y="7774"/>
                  <a:pt x="13433" y="7758"/>
                  <a:pt x="13511" y="7774"/>
                </a:cubicBezTo>
                <a:cubicBezTo>
                  <a:pt x="13574" y="7774"/>
                  <a:pt x="13652" y="7805"/>
                  <a:pt x="13715" y="7821"/>
                </a:cubicBezTo>
                <a:cubicBezTo>
                  <a:pt x="13809" y="7836"/>
                  <a:pt x="13918" y="7836"/>
                  <a:pt x="14012" y="7852"/>
                </a:cubicBezTo>
                <a:cubicBezTo>
                  <a:pt x="14028" y="7867"/>
                  <a:pt x="14043" y="7867"/>
                  <a:pt x="14075" y="7883"/>
                </a:cubicBezTo>
                <a:cubicBezTo>
                  <a:pt x="14106" y="7930"/>
                  <a:pt x="14153" y="7961"/>
                  <a:pt x="14231" y="7961"/>
                </a:cubicBezTo>
                <a:cubicBezTo>
                  <a:pt x="14294" y="7977"/>
                  <a:pt x="14372" y="7992"/>
                  <a:pt x="14450" y="8024"/>
                </a:cubicBezTo>
                <a:cubicBezTo>
                  <a:pt x="14482" y="8039"/>
                  <a:pt x="14513" y="8070"/>
                  <a:pt x="14544" y="8102"/>
                </a:cubicBezTo>
                <a:cubicBezTo>
                  <a:pt x="14576" y="8133"/>
                  <a:pt x="14638" y="8117"/>
                  <a:pt x="14685" y="8117"/>
                </a:cubicBezTo>
                <a:cubicBezTo>
                  <a:pt x="14764" y="8148"/>
                  <a:pt x="14842" y="8195"/>
                  <a:pt x="14920" y="8180"/>
                </a:cubicBezTo>
                <a:cubicBezTo>
                  <a:pt x="14936" y="8164"/>
                  <a:pt x="14936" y="8180"/>
                  <a:pt x="14951" y="8180"/>
                </a:cubicBezTo>
                <a:cubicBezTo>
                  <a:pt x="15014" y="8195"/>
                  <a:pt x="15077" y="8180"/>
                  <a:pt x="15139" y="8148"/>
                </a:cubicBezTo>
                <a:cubicBezTo>
                  <a:pt x="15155" y="8133"/>
                  <a:pt x="15155" y="8148"/>
                  <a:pt x="15171" y="8148"/>
                </a:cubicBezTo>
                <a:cubicBezTo>
                  <a:pt x="15233" y="8148"/>
                  <a:pt x="15249" y="8148"/>
                  <a:pt x="15280" y="8086"/>
                </a:cubicBezTo>
                <a:cubicBezTo>
                  <a:pt x="15280" y="8070"/>
                  <a:pt x="15296" y="8039"/>
                  <a:pt x="15327" y="8055"/>
                </a:cubicBezTo>
                <a:cubicBezTo>
                  <a:pt x="15374" y="8070"/>
                  <a:pt x="15437" y="8055"/>
                  <a:pt x="15484" y="8024"/>
                </a:cubicBezTo>
                <a:cubicBezTo>
                  <a:pt x="15499" y="8008"/>
                  <a:pt x="15531" y="8008"/>
                  <a:pt x="15546" y="7977"/>
                </a:cubicBezTo>
                <a:cubicBezTo>
                  <a:pt x="15546" y="7961"/>
                  <a:pt x="15562" y="7961"/>
                  <a:pt x="15578" y="7961"/>
                </a:cubicBezTo>
                <a:cubicBezTo>
                  <a:pt x="15593" y="7977"/>
                  <a:pt x="15609" y="7977"/>
                  <a:pt x="15625" y="7977"/>
                </a:cubicBezTo>
                <a:cubicBezTo>
                  <a:pt x="15656" y="7977"/>
                  <a:pt x="15687" y="7977"/>
                  <a:pt x="15703" y="7946"/>
                </a:cubicBezTo>
                <a:cubicBezTo>
                  <a:pt x="15703" y="7914"/>
                  <a:pt x="15719" y="7899"/>
                  <a:pt x="15750" y="7883"/>
                </a:cubicBezTo>
                <a:cubicBezTo>
                  <a:pt x="15766" y="7883"/>
                  <a:pt x="15781" y="7867"/>
                  <a:pt x="15797" y="7852"/>
                </a:cubicBezTo>
                <a:cubicBezTo>
                  <a:pt x="15828" y="7774"/>
                  <a:pt x="15875" y="7711"/>
                  <a:pt x="15938" y="7649"/>
                </a:cubicBezTo>
                <a:cubicBezTo>
                  <a:pt x="15969" y="7618"/>
                  <a:pt x="15985" y="7587"/>
                  <a:pt x="16032" y="7571"/>
                </a:cubicBezTo>
                <a:cubicBezTo>
                  <a:pt x="16079" y="7555"/>
                  <a:pt x="16110" y="7524"/>
                  <a:pt x="16126" y="7477"/>
                </a:cubicBezTo>
                <a:cubicBezTo>
                  <a:pt x="16157" y="7368"/>
                  <a:pt x="16204" y="7259"/>
                  <a:pt x="16220" y="7149"/>
                </a:cubicBezTo>
                <a:cubicBezTo>
                  <a:pt x="16220" y="7118"/>
                  <a:pt x="16235" y="7071"/>
                  <a:pt x="16251" y="7040"/>
                </a:cubicBezTo>
                <a:cubicBezTo>
                  <a:pt x="16345" y="6790"/>
                  <a:pt x="16360" y="6541"/>
                  <a:pt x="16251" y="6291"/>
                </a:cubicBezTo>
              </a:path>
            </a:pathLst>
          </a:custGeom>
          <a:solidFill>
            <a:srgbClr val="961318"/>
          </a:solidFill>
          <a:ln w="0">
            <a:noFill/>
            <a:prstDash val="solid"/>
            <a:round/>
          </a:ln>
        </p:spPr>
        <p:txBody>
          <a:bodyPr vert="horz" wrap="square" lIns="91440" tIns="45720" rIns="91440" bIns="45720" numCol="1" anchor="t" anchorCtr="0" compatLnSpc="1">
            <a:normAutofit/>
          </a:bodyPr>
          <a:lstStyle/>
          <a:p>
            <a:pPr defTabSz="457200">
              <a:defRPr/>
            </a:pPr>
            <a:endParaRPr lang="zh-CN" altLang="en-US" kern="0" dirty="0">
              <a:solidFill>
                <a:srgbClr val="0F5035"/>
              </a:solidFill>
              <a:latin typeface="Arial" panose="020B0604020202020204"/>
              <a:ea typeface="宋体" panose="02010600030101010101" pitchFamily="2" charset="-122"/>
              <a:cs typeface="+mn-ea"/>
              <a:sym typeface="+mn-lt"/>
            </a:endParaRPr>
          </a:p>
        </p:txBody>
      </p:sp>
      <p:sp>
        <p:nvSpPr>
          <p:cNvPr id="64" name="矩形 63"/>
          <p:cNvSpPr/>
          <p:nvPr/>
        </p:nvSpPr>
        <p:spPr bwMode="auto">
          <a:xfrm>
            <a:off x="743193" y="1196975"/>
            <a:ext cx="1280160" cy="448945"/>
          </a:xfrm>
          <a:prstGeom prst="rect">
            <a:avLst/>
          </a:prstGeom>
          <a:solidFill>
            <a:srgbClr val="961318"/>
          </a:solidFill>
          <a:ln>
            <a:solidFill>
              <a:srgbClr val="FFFFFF"/>
            </a:solidFill>
          </a:ln>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buSzPct val="25000"/>
              <a:defRPr/>
            </a:pPr>
            <a:r>
              <a:rPr lang="zh-CN" altLang="en-US" b="1" kern="0" dirty="0">
                <a:solidFill>
                  <a:srgbClr val="FFFFFF"/>
                </a:solidFill>
                <a:latin typeface="Arial" panose="020B0604020202020204"/>
                <a:ea typeface="宋体" panose="02010600030101010101" pitchFamily="2" charset="-122"/>
                <a:cs typeface="+mn-ea"/>
                <a:sym typeface="+mn-lt"/>
              </a:rPr>
              <a:t>方案一</a:t>
            </a:r>
            <a:endParaRPr lang="en-US" b="1" kern="0" dirty="0">
              <a:solidFill>
                <a:srgbClr val="FFFFFF"/>
              </a:solidFill>
              <a:latin typeface="Arial" panose="020B0604020202020204"/>
              <a:sym typeface="+mn-lt"/>
            </a:endParaRPr>
          </a:p>
        </p:txBody>
      </p:sp>
      <p:sp>
        <p:nvSpPr>
          <p:cNvPr id="65" name="矩形 64"/>
          <p:cNvSpPr/>
          <p:nvPr/>
        </p:nvSpPr>
        <p:spPr bwMode="auto">
          <a:xfrm>
            <a:off x="10168646" y="1196975"/>
            <a:ext cx="1280160" cy="448945"/>
          </a:xfrm>
          <a:prstGeom prst="rect">
            <a:avLst/>
          </a:prstGeom>
          <a:solidFill>
            <a:srgbClr val="D18E03"/>
          </a:solidFill>
          <a:ln>
            <a:solidFill>
              <a:srgbClr val="FFFFFF"/>
            </a:solidFill>
          </a:ln>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a:buSzPct val="25000"/>
              <a:defRPr/>
            </a:pPr>
            <a:r>
              <a:rPr lang="zh-CN" altLang="en-US" b="1" kern="0" dirty="0">
                <a:solidFill>
                  <a:srgbClr val="FFFFFF"/>
                </a:solidFill>
                <a:latin typeface="Arial" panose="020B0604020202020204"/>
                <a:ea typeface="宋体" panose="02010600030101010101" pitchFamily="2" charset="-122"/>
                <a:cs typeface="+mn-ea"/>
                <a:sym typeface="+mn-lt"/>
              </a:rPr>
              <a:t>方案二</a:t>
            </a:r>
            <a:endParaRPr lang="en-US" b="1" kern="0" dirty="0">
              <a:solidFill>
                <a:srgbClr val="FFFFFF"/>
              </a:solidFill>
              <a:latin typeface="Arial" panose="020B0604020202020204"/>
              <a:sym typeface="+mn-lt"/>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3">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grpSp>
        <p:nvGrpSpPr>
          <p:cNvPr id="15" name="组合 14"/>
          <p:cNvGrpSpPr/>
          <p:nvPr/>
        </p:nvGrpSpPr>
        <p:grpSpPr>
          <a:xfrm>
            <a:off x="500377" y="1362322"/>
            <a:ext cx="11234967" cy="4298926"/>
            <a:chOff x="500377" y="1362322"/>
            <a:chExt cx="11234967" cy="4298926"/>
          </a:xfrm>
        </p:grpSpPr>
        <p:graphicFrame>
          <p:nvGraphicFramePr>
            <p:cNvPr id="16" name="图示 15"/>
            <p:cNvGraphicFramePr/>
            <p:nvPr/>
          </p:nvGraphicFramePr>
          <p:xfrm>
            <a:off x="3879273" y="1362322"/>
            <a:ext cx="4287982" cy="3565236"/>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17" name="íslîḋè"/>
            <p:cNvSpPr txBox="1"/>
            <p:nvPr/>
          </p:nvSpPr>
          <p:spPr>
            <a:xfrm>
              <a:off x="500377" y="1612806"/>
              <a:ext cx="3127902" cy="392512"/>
            </a:xfrm>
            <a:prstGeom prst="rect">
              <a:avLst/>
            </a:prstGeom>
            <a:noFill/>
            <a:ln>
              <a:noFill/>
            </a:ln>
          </p:spPr>
          <p:txBody>
            <a:bodyPr wrap="none" lIns="91440" tIns="45720" rIns="91440" bIns="45720" anchor="ctr" anchorCtr="0">
              <a:normAutofit fontScale="92500"/>
            </a:bodyPr>
            <a:lstStyle/>
            <a:p>
              <a:pPr marL="0" marR="0" lvl="0" indent="0" defTabSz="457200" eaLnBrk="1" fontAlgn="auto" latinLnBrk="0" hangingPunct="1">
                <a:lnSpc>
                  <a:spcPct val="110000"/>
                </a:lnSpc>
                <a:spcBef>
                  <a:spcPts val="0"/>
                </a:spcBef>
                <a:spcAft>
                  <a:spcPts val="0"/>
                </a:spcAft>
                <a:buClrTx/>
                <a:buSzPct val="25000"/>
                <a:buFontTx/>
                <a:buNone/>
                <a:defRPr/>
              </a:pPr>
              <a:r>
                <a:rPr kumimoji="0" lang="zh-CN" altLang="en-US" sz="2000" b="1" i="0" u="none" strike="noStrike" kern="0" cap="none" spc="0" normalizeH="0" baseline="0" noProof="0" dirty="0">
                  <a:ln>
                    <a:noFill/>
                  </a:ln>
                  <a:solidFill>
                    <a:srgbClr val="961318"/>
                  </a:solidFill>
                  <a:effectLst/>
                  <a:uLnTx/>
                  <a:uFillTx/>
                  <a:latin typeface="Arial" panose="020B0604020202020204"/>
                  <a:ea typeface="宋体" panose="02010600030101010101" pitchFamily="2" charset="-122"/>
                  <a:cs typeface="+mn-ea"/>
                  <a:sym typeface="+mn-lt"/>
                </a:rPr>
                <a:t>请输入具体优点</a:t>
              </a:r>
              <a:endParaRPr kumimoji="0" lang="zh-CN" altLang="en-US" sz="2000" b="1" i="0" u="none" strike="noStrike" kern="0" cap="none" spc="0" normalizeH="0" baseline="0" noProof="0" dirty="0">
                <a:ln>
                  <a:noFill/>
                </a:ln>
                <a:solidFill>
                  <a:srgbClr val="961318"/>
                </a:solidFill>
                <a:effectLst/>
                <a:uLnTx/>
                <a:uFillTx/>
                <a:latin typeface="Arial" panose="020B0604020202020204"/>
                <a:ea typeface="宋体" panose="02010600030101010101" pitchFamily="2" charset="-122"/>
                <a:cs typeface="+mn-ea"/>
                <a:sym typeface="+mn-lt"/>
              </a:endParaRPr>
            </a:p>
          </p:txBody>
        </p:sp>
        <p:sp>
          <p:nvSpPr>
            <p:cNvPr id="18" name="ísļïdê"/>
            <p:cNvSpPr txBox="1"/>
            <p:nvPr/>
          </p:nvSpPr>
          <p:spPr>
            <a:xfrm>
              <a:off x="500377" y="2092138"/>
              <a:ext cx="3127902" cy="962311"/>
            </a:xfrm>
            <a:prstGeom prst="rect">
              <a:avLst/>
            </a:prstGeom>
            <a:noFill/>
            <a:ln>
              <a:noFill/>
            </a:ln>
          </p:spPr>
          <p:txBody>
            <a:bodyPr lIns="91440" tIns="45720" rIns="91440" bIns="45720" anchor="t" anchorCtr="0">
              <a:noAutofit/>
            </a:bodyPr>
            <a:lstStyle/>
            <a:p>
              <a:pPr marL="285750" marR="0" lvl="0" indent="-285750" defTabSz="457200" eaLnBrk="1" fontAlgn="auto" latinLnBrk="0" hangingPunct="1">
                <a:lnSpc>
                  <a:spcPct val="120000"/>
                </a:lnSpc>
                <a:spcBef>
                  <a:spcPts val="0"/>
                </a:spcBef>
                <a:spcAft>
                  <a:spcPts val="0"/>
                </a:spcAft>
                <a:buClrTx/>
                <a:buSzTx/>
                <a:buFont typeface="Arial" panose="020B0604020202020204" pitchFamily="34" charset="0"/>
                <a:buChar char="•"/>
                <a:defRPr/>
              </a:pP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此处为</a:t>
              </a:r>
              <a:r>
                <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SmartArt</a:t>
              </a: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图形，可动态调整优缺点的数量，天平也会因此做动态调整</a:t>
              </a:r>
              <a:endPar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endParaRPr>
            </a:p>
          </p:txBody>
        </p:sp>
        <p:sp>
          <p:nvSpPr>
            <p:cNvPr id="19" name="îŝḷîḑê"/>
            <p:cNvSpPr txBox="1"/>
            <p:nvPr/>
          </p:nvSpPr>
          <p:spPr>
            <a:xfrm>
              <a:off x="500377" y="3488564"/>
              <a:ext cx="3127902" cy="962310"/>
            </a:xfrm>
            <a:prstGeom prst="rect">
              <a:avLst/>
            </a:prstGeom>
            <a:noFill/>
            <a:ln>
              <a:noFill/>
            </a:ln>
          </p:spPr>
          <p:txBody>
            <a:bodyPr lIns="91440" tIns="45720" rIns="91440" bIns="45720" anchor="t" anchorCtr="0">
              <a:noAutofit/>
            </a:bodyPr>
            <a:lstStyle/>
            <a:p>
              <a:pPr marL="285750" marR="0" lvl="0" indent="-285750" defTabSz="457200" eaLnBrk="1" fontAlgn="auto" latinLnBrk="0" hangingPunct="1">
                <a:lnSpc>
                  <a:spcPct val="120000"/>
                </a:lnSpc>
                <a:spcBef>
                  <a:spcPts val="0"/>
                </a:spcBef>
                <a:spcAft>
                  <a:spcPts val="0"/>
                </a:spcAft>
                <a:buClrTx/>
                <a:buSzTx/>
                <a:buFont typeface="Arial" panose="020B0604020202020204" pitchFamily="34" charset="0"/>
                <a:buChar char="•"/>
                <a:defRPr/>
              </a:pP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此处为</a:t>
              </a:r>
              <a:r>
                <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SmartArt</a:t>
              </a: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图形，可动态调整优缺点的数量，天平也会因此做动态调整</a:t>
              </a:r>
              <a:endPar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endParaRPr>
            </a:p>
          </p:txBody>
        </p:sp>
        <p:cxnSp>
          <p:nvCxnSpPr>
            <p:cNvPr id="20" name="直接连接符 19"/>
            <p:cNvCxnSpPr/>
            <p:nvPr/>
          </p:nvCxnSpPr>
          <p:spPr>
            <a:xfrm>
              <a:off x="500377" y="3271507"/>
              <a:ext cx="3127902" cy="0"/>
            </a:xfrm>
            <a:prstGeom prst="line">
              <a:avLst/>
            </a:prstGeom>
            <a:noFill/>
            <a:ln w="9525" cap="rnd" cmpd="sng" algn="ctr">
              <a:solidFill>
                <a:srgbClr val="768395">
                  <a:lumMod val="40000"/>
                  <a:lumOff val="60000"/>
                </a:srgbClr>
              </a:solidFill>
              <a:prstDash val="dash"/>
              <a:round/>
              <a:headEnd type="none"/>
              <a:tailEnd type="none" w="med" len="med"/>
            </a:ln>
            <a:effectLst/>
          </p:spPr>
        </p:cxnSp>
        <p:sp>
          <p:nvSpPr>
            <p:cNvPr id="21" name="îsḷïdè"/>
            <p:cNvSpPr txBox="1"/>
            <p:nvPr/>
          </p:nvSpPr>
          <p:spPr>
            <a:xfrm>
              <a:off x="8579607" y="1612806"/>
              <a:ext cx="3155737" cy="392512"/>
            </a:xfrm>
            <a:prstGeom prst="rect">
              <a:avLst/>
            </a:prstGeom>
            <a:noFill/>
            <a:ln>
              <a:noFill/>
            </a:ln>
          </p:spPr>
          <p:txBody>
            <a:bodyPr wrap="none" lIns="91440" tIns="45720" rIns="91440" bIns="45720" anchor="ctr" anchorCtr="0">
              <a:normAutofit fontScale="92500"/>
            </a:bodyPr>
            <a:lstStyle/>
            <a:p>
              <a:pPr marL="0" marR="0" lvl="0" indent="0" defTabSz="457200" eaLnBrk="1" fontAlgn="auto" latinLnBrk="0" hangingPunct="1">
                <a:lnSpc>
                  <a:spcPct val="110000"/>
                </a:lnSpc>
                <a:spcBef>
                  <a:spcPts val="0"/>
                </a:spcBef>
                <a:spcAft>
                  <a:spcPts val="0"/>
                </a:spcAft>
                <a:buClrTx/>
                <a:buSzPct val="25000"/>
                <a:buFontTx/>
                <a:buNone/>
                <a:defRPr/>
              </a:pPr>
              <a:r>
                <a:rPr kumimoji="0" lang="zh-CN" altLang="en-US" sz="2000" b="1" i="0" u="none" strike="noStrike" kern="0" cap="none" spc="0" normalizeH="0" baseline="0" noProof="0" dirty="0">
                  <a:ln>
                    <a:noFill/>
                  </a:ln>
                  <a:solidFill>
                    <a:srgbClr val="575757"/>
                  </a:solidFill>
                  <a:effectLst/>
                  <a:uLnTx/>
                  <a:uFillTx/>
                  <a:latin typeface="Arial" panose="020B0604020202020204"/>
                  <a:ea typeface="宋体" panose="02010600030101010101" pitchFamily="2" charset="-122"/>
                  <a:cs typeface="+mn-ea"/>
                  <a:sym typeface="+mn-lt"/>
                </a:rPr>
                <a:t>请输入具体缺点</a:t>
              </a:r>
              <a:endParaRPr kumimoji="0" lang="zh-CN" altLang="en-US" sz="2000" b="1" i="0" u="none" strike="noStrike" kern="0" cap="none" spc="0" normalizeH="0" baseline="0" noProof="0" dirty="0">
                <a:ln>
                  <a:noFill/>
                </a:ln>
                <a:solidFill>
                  <a:srgbClr val="575757"/>
                </a:solidFill>
                <a:effectLst/>
                <a:uLnTx/>
                <a:uFillTx/>
                <a:latin typeface="Arial" panose="020B0604020202020204"/>
                <a:ea typeface="宋体" panose="02010600030101010101" pitchFamily="2" charset="-122"/>
                <a:cs typeface="+mn-ea"/>
                <a:sym typeface="+mn-lt"/>
              </a:endParaRPr>
            </a:p>
          </p:txBody>
        </p:sp>
        <p:sp>
          <p:nvSpPr>
            <p:cNvPr id="22" name="ísļïdê"/>
            <p:cNvSpPr txBox="1"/>
            <p:nvPr/>
          </p:nvSpPr>
          <p:spPr>
            <a:xfrm>
              <a:off x="8579607" y="2092139"/>
              <a:ext cx="3155737" cy="874679"/>
            </a:xfrm>
            <a:prstGeom prst="rect">
              <a:avLst/>
            </a:prstGeom>
            <a:noFill/>
            <a:ln>
              <a:noFill/>
            </a:ln>
          </p:spPr>
          <p:txBody>
            <a:bodyPr lIns="91440" tIns="45720" rIns="91440" bIns="45720" anchor="t" anchorCtr="0">
              <a:noAutofit/>
            </a:bodyPr>
            <a:lstStyle/>
            <a:p>
              <a:pPr marL="285750" marR="0" lvl="0" indent="-285750" defTabSz="457200" eaLnBrk="1" fontAlgn="auto" latinLnBrk="0" hangingPunct="1">
                <a:lnSpc>
                  <a:spcPct val="120000"/>
                </a:lnSpc>
                <a:spcBef>
                  <a:spcPts val="0"/>
                </a:spcBef>
                <a:spcAft>
                  <a:spcPts val="0"/>
                </a:spcAft>
                <a:buClrTx/>
                <a:buSzTx/>
                <a:buFont typeface="Arial" panose="020B0604020202020204" pitchFamily="34" charset="0"/>
                <a:buChar char="•"/>
                <a:defRPr/>
              </a:pP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此处为</a:t>
              </a:r>
              <a:r>
                <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SmartArt</a:t>
              </a: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图形，可动态调整优缺点的数量，天平也会因此做动态调整</a:t>
              </a:r>
              <a:endPar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endParaRPr>
            </a:p>
          </p:txBody>
        </p:sp>
        <p:sp>
          <p:nvSpPr>
            <p:cNvPr id="23" name="ísļïdê"/>
            <p:cNvSpPr txBox="1"/>
            <p:nvPr/>
          </p:nvSpPr>
          <p:spPr>
            <a:xfrm>
              <a:off x="8579607" y="3343044"/>
              <a:ext cx="3155737" cy="874679"/>
            </a:xfrm>
            <a:prstGeom prst="rect">
              <a:avLst/>
            </a:prstGeom>
            <a:noFill/>
            <a:ln>
              <a:noFill/>
            </a:ln>
          </p:spPr>
          <p:txBody>
            <a:bodyPr lIns="91440" tIns="45720" rIns="91440" bIns="45720" anchor="t" anchorCtr="0">
              <a:noAutofit/>
            </a:bodyPr>
            <a:lstStyle/>
            <a:p>
              <a:pPr marL="285750" marR="0" lvl="0" indent="-285750" defTabSz="457200" eaLnBrk="1" fontAlgn="auto" latinLnBrk="0" hangingPunct="1">
                <a:lnSpc>
                  <a:spcPct val="120000"/>
                </a:lnSpc>
                <a:spcBef>
                  <a:spcPts val="0"/>
                </a:spcBef>
                <a:spcAft>
                  <a:spcPts val="0"/>
                </a:spcAft>
                <a:buClrTx/>
                <a:buSzTx/>
                <a:buFont typeface="Arial" panose="020B0604020202020204" pitchFamily="34" charset="0"/>
                <a:buChar char="•"/>
                <a:defRPr/>
              </a:pP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此处为</a:t>
              </a:r>
              <a:r>
                <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SmartArt</a:t>
              </a: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图形，可动态调整优缺点的数量，天平也会因此做动态调整</a:t>
              </a:r>
              <a:endPar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endParaRPr>
            </a:p>
          </p:txBody>
        </p:sp>
        <p:sp>
          <p:nvSpPr>
            <p:cNvPr id="24" name="ísļïdê"/>
            <p:cNvSpPr txBox="1"/>
            <p:nvPr/>
          </p:nvSpPr>
          <p:spPr>
            <a:xfrm>
              <a:off x="8579607" y="4593948"/>
              <a:ext cx="3155737" cy="874679"/>
            </a:xfrm>
            <a:prstGeom prst="rect">
              <a:avLst/>
            </a:prstGeom>
            <a:noFill/>
            <a:ln>
              <a:noFill/>
            </a:ln>
          </p:spPr>
          <p:txBody>
            <a:bodyPr lIns="91440" tIns="45720" rIns="91440" bIns="45720" anchor="t" anchorCtr="0">
              <a:noAutofit/>
            </a:bodyPr>
            <a:lstStyle/>
            <a:p>
              <a:pPr marL="285750" marR="0" lvl="0" indent="-285750" defTabSz="457200" eaLnBrk="1" fontAlgn="auto" latinLnBrk="0" hangingPunct="1">
                <a:lnSpc>
                  <a:spcPct val="120000"/>
                </a:lnSpc>
                <a:spcBef>
                  <a:spcPts val="0"/>
                </a:spcBef>
                <a:spcAft>
                  <a:spcPts val="0"/>
                </a:spcAft>
                <a:buClrTx/>
                <a:buSzTx/>
                <a:buFont typeface="Arial" panose="020B0604020202020204" pitchFamily="34" charset="0"/>
                <a:buChar char="•"/>
                <a:defRPr/>
              </a:pP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此处为</a:t>
              </a:r>
              <a:r>
                <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SmartArt</a:t>
              </a: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图形，可动态调整优缺点的数量，天平也会因此做动态调整</a:t>
              </a:r>
              <a:endPar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endParaRPr>
            </a:p>
          </p:txBody>
        </p:sp>
        <p:cxnSp>
          <p:nvCxnSpPr>
            <p:cNvPr id="25" name="直接连接符 24"/>
            <p:cNvCxnSpPr/>
            <p:nvPr/>
          </p:nvCxnSpPr>
          <p:spPr>
            <a:xfrm>
              <a:off x="8579607" y="4405836"/>
              <a:ext cx="3155737" cy="0"/>
            </a:xfrm>
            <a:prstGeom prst="line">
              <a:avLst/>
            </a:prstGeom>
            <a:noFill/>
            <a:ln w="9525" cap="rnd" cmpd="sng" algn="ctr">
              <a:solidFill>
                <a:srgbClr val="768395">
                  <a:lumMod val="40000"/>
                  <a:lumOff val="60000"/>
                </a:srgbClr>
              </a:solidFill>
              <a:prstDash val="dash"/>
              <a:round/>
              <a:headEnd type="none"/>
              <a:tailEnd type="none" w="med" len="med"/>
            </a:ln>
            <a:effectLst/>
          </p:spPr>
        </p:cxnSp>
        <p:cxnSp>
          <p:nvCxnSpPr>
            <p:cNvPr id="26" name="直接连接符 25"/>
            <p:cNvCxnSpPr/>
            <p:nvPr/>
          </p:nvCxnSpPr>
          <p:spPr>
            <a:xfrm>
              <a:off x="8579607" y="3154931"/>
              <a:ext cx="3155737" cy="0"/>
            </a:xfrm>
            <a:prstGeom prst="line">
              <a:avLst/>
            </a:prstGeom>
            <a:noFill/>
            <a:ln w="9525" cap="rnd" cmpd="sng" algn="ctr">
              <a:solidFill>
                <a:srgbClr val="768395">
                  <a:lumMod val="40000"/>
                  <a:lumOff val="60000"/>
                </a:srgbClr>
              </a:solidFill>
              <a:prstDash val="dash"/>
              <a:round/>
              <a:headEnd type="none"/>
              <a:tailEnd type="none" w="med" len="med"/>
            </a:ln>
            <a:effectLst/>
          </p:spPr>
        </p:cxnSp>
        <p:sp>
          <p:nvSpPr>
            <p:cNvPr id="27" name="ísļïdê"/>
            <p:cNvSpPr txBox="1"/>
            <p:nvPr/>
          </p:nvSpPr>
          <p:spPr>
            <a:xfrm>
              <a:off x="685978" y="4786569"/>
              <a:ext cx="3155737" cy="874679"/>
            </a:xfrm>
            <a:prstGeom prst="rect">
              <a:avLst/>
            </a:prstGeom>
            <a:noFill/>
            <a:ln>
              <a:noFill/>
            </a:ln>
          </p:spPr>
          <p:txBody>
            <a:bodyPr lIns="91440" tIns="45720" rIns="91440" bIns="45720" anchor="t" anchorCtr="0">
              <a:noAutofit/>
            </a:bodyPr>
            <a:lstStyle/>
            <a:p>
              <a:pPr marL="285750" marR="0" lvl="0" indent="-285750" defTabSz="457200" eaLnBrk="1" fontAlgn="auto" latinLnBrk="0" hangingPunct="1">
                <a:lnSpc>
                  <a:spcPct val="120000"/>
                </a:lnSpc>
                <a:spcBef>
                  <a:spcPts val="0"/>
                </a:spcBef>
                <a:spcAft>
                  <a:spcPts val="0"/>
                </a:spcAft>
                <a:buClrTx/>
                <a:buSzTx/>
                <a:buFont typeface="Arial" panose="020B0604020202020204" pitchFamily="34" charset="0"/>
                <a:buChar char="•"/>
                <a:defRPr/>
              </a:pP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此处为</a:t>
              </a:r>
              <a:r>
                <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SmartArt</a:t>
              </a:r>
              <a:r>
                <a:rPr kumimoji="0" lang="zh-CN" altLang="en-US"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rPr>
                <a:t>图形，可动态调整优缺点的数量，天平也会因此做动态调整</a:t>
              </a:r>
              <a:endParaRPr kumimoji="0" lang="en-US" altLang="zh-CN" sz="1600" b="0" i="0" u="none" strike="noStrike" kern="0" cap="none" spc="0" normalizeH="0" baseline="0" noProof="0" dirty="0">
                <a:ln>
                  <a:noFill/>
                </a:ln>
                <a:solidFill>
                  <a:srgbClr val="000000">
                    <a:lumMod val="75000"/>
                    <a:lumOff val="25000"/>
                  </a:srgbClr>
                </a:solidFill>
                <a:effectLst/>
                <a:uLnTx/>
                <a:uFillTx/>
                <a:latin typeface="Arial" panose="020B0604020202020204"/>
                <a:ea typeface="宋体" panose="02010600030101010101" pitchFamily="2" charset="-122"/>
                <a:cs typeface="+mn-ea"/>
                <a:sym typeface="+mn-lt"/>
              </a:endParaRPr>
            </a:p>
          </p:txBody>
        </p:sp>
        <p:cxnSp>
          <p:nvCxnSpPr>
            <p:cNvPr id="28" name="直接连接符 27"/>
            <p:cNvCxnSpPr/>
            <p:nvPr/>
          </p:nvCxnSpPr>
          <p:spPr>
            <a:xfrm>
              <a:off x="685978" y="4598457"/>
              <a:ext cx="3155737" cy="0"/>
            </a:xfrm>
            <a:prstGeom prst="line">
              <a:avLst/>
            </a:prstGeom>
            <a:noFill/>
            <a:ln w="9525" cap="rnd" cmpd="sng" algn="ctr">
              <a:solidFill>
                <a:srgbClr val="768395">
                  <a:lumMod val="40000"/>
                  <a:lumOff val="60000"/>
                </a:srgbClr>
              </a:solidFill>
              <a:prstDash val="dash"/>
              <a:round/>
              <a:headEnd type="none"/>
              <a:tailEnd type="none" w="med" len="med"/>
            </a:ln>
            <a:effectLst/>
          </p:spPr>
        </p:cxnSp>
      </p:grpSp>
      <p:sp>
        <p:nvSpPr>
          <p:cNvPr id="10" name="文本框 9"/>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6">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rcRect t="6958" b="6958"/>
          <a:stretch>
            <a:fillRect/>
          </a:stretch>
        </p:blipFill>
        <p:spPr>
          <a:xfrm>
            <a:off x="-8" y="-1"/>
            <a:ext cx="12191999" cy="6872989"/>
          </a:xfrm>
          <a:prstGeom prst="rect">
            <a:avLst/>
          </a:prstGeom>
        </p:spPr>
      </p:pic>
      <p:sp>
        <p:nvSpPr>
          <p:cNvPr id="3" name="矩形 2"/>
          <p:cNvSpPr/>
          <p:nvPr/>
        </p:nvSpPr>
        <p:spPr>
          <a:xfrm>
            <a:off x="1" y="-3413"/>
            <a:ext cx="12191999" cy="6872988"/>
          </a:xfrm>
          <a:prstGeom prst="rect">
            <a:avLst/>
          </a:prstGeom>
          <a:gradFill flip="none" rotWithShape="1">
            <a:gsLst>
              <a:gs pos="0">
                <a:srgbClr val="961318"/>
              </a:gs>
              <a:gs pos="54000">
                <a:srgbClr val="961318">
                  <a:alpha val="72000"/>
                </a:srgbClr>
              </a:gs>
              <a:gs pos="100000">
                <a:srgbClr val="961318">
                  <a:alpha val="90000"/>
                </a:srgbClr>
              </a:gs>
            </a:gsLst>
            <a:lin ang="162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宋体" panose="02010600030101010101" pitchFamily="2" charset="-122"/>
              <a:cs typeface="+mn-cs"/>
            </a:endParaRPr>
          </a:p>
        </p:txBody>
      </p:sp>
      <p:grpSp>
        <p:nvGrpSpPr>
          <p:cNvPr id="4" name="组合 3"/>
          <p:cNvGrpSpPr/>
          <p:nvPr/>
        </p:nvGrpSpPr>
        <p:grpSpPr>
          <a:xfrm>
            <a:off x="839416" y="146766"/>
            <a:ext cx="10359317" cy="6586418"/>
            <a:chOff x="839416" y="146766"/>
            <a:chExt cx="10359317" cy="6586418"/>
          </a:xfrm>
        </p:grpSpPr>
        <p:grpSp>
          <p:nvGrpSpPr>
            <p:cNvPr id="5" name="组合 4"/>
            <p:cNvGrpSpPr/>
            <p:nvPr/>
          </p:nvGrpSpPr>
          <p:grpSpPr>
            <a:xfrm>
              <a:off x="839416" y="1556792"/>
              <a:ext cx="6243011" cy="3744416"/>
              <a:chOff x="1438213" y="1556792"/>
              <a:chExt cx="6243011" cy="3744416"/>
            </a:xfrm>
          </p:grpSpPr>
          <p:sp>
            <p:nvSpPr>
              <p:cNvPr id="8" name="矩形 7"/>
              <p:cNvSpPr/>
              <p:nvPr/>
            </p:nvSpPr>
            <p:spPr>
              <a:xfrm>
                <a:off x="2135560" y="2678946"/>
                <a:ext cx="5545664" cy="1015663"/>
              </a:xfrm>
              <a:prstGeom prst="rect">
                <a:avLst/>
              </a:prstGeom>
              <a:noFill/>
            </p:spPr>
            <p:txBody>
              <a:bodyPr wrap="square" anchor="ctr">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rPr>
                  <a:t>请输入你的标题</a:t>
                </a:r>
                <a:endPar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endParaRPr>
              </a:p>
            </p:txBody>
          </p:sp>
          <p:sp>
            <p:nvSpPr>
              <p:cNvPr id="9" name="文本框 8"/>
              <p:cNvSpPr txBox="1"/>
              <p:nvPr/>
            </p:nvSpPr>
            <p:spPr>
              <a:xfrm>
                <a:off x="2334343" y="3662830"/>
                <a:ext cx="4676055"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rPr>
                  <a:t>ADD YOUR TITLE HERE PLEASE </a:t>
                </a:r>
                <a:endPar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endParaRPr>
              </a:p>
            </p:txBody>
          </p:sp>
          <p:grpSp>
            <p:nvGrpSpPr>
              <p:cNvPr id="10" name="组合 9"/>
              <p:cNvGrpSpPr/>
              <p:nvPr/>
            </p:nvGrpSpPr>
            <p:grpSpPr>
              <a:xfrm>
                <a:off x="1438213" y="1556792"/>
                <a:ext cx="2520280" cy="3744416"/>
                <a:chOff x="1487488" y="1556792"/>
                <a:chExt cx="2520280" cy="3744416"/>
              </a:xfrm>
            </p:grpSpPr>
            <p:cxnSp>
              <p:nvCxnSpPr>
                <p:cNvPr id="11" name="直接连接符 10"/>
                <p:cNvCxnSpPr/>
                <p:nvPr/>
              </p:nvCxnSpPr>
              <p:spPr>
                <a:xfrm flipV="1">
                  <a:off x="4007768" y="1556792"/>
                  <a:ext cx="0" cy="720080"/>
                </a:xfrm>
                <a:prstGeom prst="line">
                  <a:avLst/>
                </a:prstGeom>
                <a:noFill/>
                <a:ln w="28575" cap="flat" cmpd="sng" algn="ctr">
                  <a:solidFill>
                    <a:sysClr val="window" lastClr="FFFFFF"/>
                  </a:solidFill>
                  <a:prstDash val="solid"/>
                  <a:miter lim="800000"/>
                </a:ln>
                <a:effectLst/>
              </p:spPr>
            </p:cxnSp>
            <p:cxnSp>
              <p:nvCxnSpPr>
                <p:cNvPr id="12" name="直接连接符 11"/>
                <p:cNvCxnSpPr/>
                <p:nvPr/>
              </p:nvCxnSpPr>
              <p:spPr>
                <a:xfrm flipH="1">
                  <a:off x="1487488" y="1556792"/>
                  <a:ext cx="2520280" cy="0"/>
                </a:xfrm>
                <a:prstGeom prst="line">
                  <a:avLst/>
                </a:prstGeom>
                <a:noFill/>
                <a:ln w="28575" cap="flat" cmpd="sng" algn="ctr">
                  <a:solidFill>
                    <a:sysClr val="window" lastClr="FFFFFF"/>
                  </a:solidFill>
                  <a:prstDash val="solid"/>
                  <a:miter lim="800000"/>
                </a:ln>
                <a:effectLst/>
              </p:spPr>
            </p:cxnSp>
            <p:cxnSp>
              <p:nvCxnSpPr>
                <p:cNvPr id="13" name="直接连接符 12"/>
                <p:cNvCxnSpPr/>
                <p:nvPr/>
              </p:nvCxnSpPr>
              <p:spPr>
                <a:xfrm>
                  <a:off x="1487488" y="1556792"/>
                  <a:ext cx="0" cy="3744416"/>
                </a:xfrm>
                <a:prstGeom prst="line">
                  <a:avLst/>
                </a:prstGeom>
                <a:noFill/>
                <a:ln w="28575" cap="flat" cmpd="sng" algn="ctr">
                  <a:solidFill>
                    <a:sysClr val="window" lastClr="FFFFFF"/>
                  </a:solidFill>
                  <a:prstDash val="solid"/>
                  <a:miter lim="800000"/>
                </a:ln>
                <a:effectLst/>
              </p:spPr>
            </p:cxnSp>
            <p:cxnSp>
              <p:nvCxnSpPr>
                <p:cNvPr id="14" name="直接连接符 13"/>
                <p:cNvCxnSpPr/>
                <p:nvPr/>
              </p:nvCxnSpPr>
              <p:spPr>
                <a:xfrm>
                  <a:off x="1487488" y="5301208"/>
                  <a:ext cx="2520280" cy="0"/>
                </a:xfrm>
                <a:prstGeom prst="line">
                  <a:avLst/>
                </a:prstGeom>
                <a:noFill/>
                <a:ln w="28575" cap="flat" cmpd="sng" algn="ctr">
                  <a:solidFill>
                    <a:sysClr val="window" lastClr="FFFFFF"/>
                  </a:solidFill>
                  <a:prstDash val="solid"/>
                  <a:miter lim="800000"/>
                </a:ln>
                <a:effectLst/>
              </p:spPr>
            </p:cxnSp>
            <p:cxnSp>
              <p:nvCxnSpPr>
                <p:cNvPr id="15" name="直接连接符 14"/>
                <p:cNvCxnSpPr/>
                <p:nvPr/>
              </p:nvCxnSpPr>
              <p:spPr>
                <a:xfrm flipV="1">
                  <a:off x="4007768" y="4509120"/>
                  <a:ext cx="0" cy="792088"/>
                </a:xfrm>
                <a:prstGeom prst="line">
                  <a:avLst/>
                </a:prstGeom>
                <a:noFill/>
                <a:ln w="28575" cap="flat" cmpd="sng" algn="ctr">
                  <a:solidFill>
                    <a:sysClr val="window" lastClr="FFFFFF"/>
                  </a:solidFill>
                  <a:prstDash val="solid"/>
                  <a:miter lim="800000"/>
                </a:ln>
                <a:effectLst/>
              </p:spPr>
            </p:cxnSp>
          </p:grpSp>
        </p:grpSp>
        <p:sp>
          <p:nvSpPr>
            <p:cNvPr id="6" name="文本框 5"/>
            <p:cNvSpPr txBox="1"/>
            <p:nvPr/>
          </p:nvSpPr>
          <p:spPr>
            <a:xfrm>
              <a:off x="7404104" y="146766"/>
              <a:ext cx="3794629" cy="658641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rPr>
                <a:t>3</a:t>
              </a:r>
              <a:endParaRPr kumimoji="0" lang="zh-CN" altLang="en-US"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endParaRPr>
            </a:p>
          </p:txBody>
        </p:sp>
        <p:cxnSp>
          <p:nvCxnSpPr>
            <p:cNvPr id="7" name="直接连接符 6"/>
            <p:cNvCxnSpPr/>
            <p:nvPr/>
          </p:nvCxnSpPr>
          <p:spPr>
            <a:xfrm>
              <a:off x="1735546" y="4221088"/>
              <a:ext cx="760054" cy="0"/>
            </a:xfrm>
            <a:prstGeom prst="line">
              <a:avLst/>
            </a:prstGeom>
            <a:noFill/>
            <a:ln w="9525" cap="flat" cmpd="sng" algn="ctr">
              <a:solidFill>
                <a:sysClr val="window" lastClr="FFFFFF"/>
              </a:solidFill>
              <a:prstDash val="solid"/>
            </a:ln>
            <a:effectLst/>
          </p:spPr>
        </p:cxnSp>
      </p:grpSp>
      <p:sp>
        <p:nvSpPr>
          <p:cNvPr id="16" name="文本框 2"/>
          <p:cNvSpPr txBox="1"/>
          <p:nvPr/>
        </p:nvSpPr>
        <p:spPr>
          <a:xfrm>
            <a:off x="9987943" y="5546630"/>
            <a:ext cx="1960438" cy="10772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200" dirty="0">
                <a:solidFill>
                  <a:schemeClr val="bg1"/>
                </a:solidFill>
                <a:latin typeface="华文行楷" panose="02010800040101010101" pitchFamily="2" charset="-122"/>
                <a:ea typeface="华文行楷" panose="02010800040101010101" pitchFamily="2" charset="-122"/>
              </a:rPr>
              <a:t>团结 勤奋 求是 创新</a:t>
            </a:r>
            <a:endParaRPr lang="zh-CN" altLang="en-US" sz="3200" dirty="0">
              <a:solidFill>
                <a:schemeClr val="bg1"/>
              </a:solidFill>
              <a:latin typeface="华文行楷" panose="02010800040101010101" pitchFamily="2" charset="-122"/>
              <a:ea typeface="华文行楷" panose="02010800040101010101" pitchFamily="2" charset="-122"/>
            </a:endParaRPr>
          </a:p>
        </p:txBody>
      </p:sp>
      <p:pic>
        <p:nvPicPr>
          <p:cNvPr id="18" name="图片 17"/>
          <p:cNvPicPr>
            <a:picLocks noChangeAspect="1"/>
          </p:cNvPicPr>
          <p:nvPr/>
        </p:nvPicPr>
        <p:blipFill>
          <a:blip r:embed="rId2">
            <a:clrChange>
              <a:clrFrom>
                <a:srgbClr val="FFFFFF"/>
              </a:clrFrom>
              <a:clrTo>
                <a:srgbClr val="FFFFFF">
                  <a:alpha val="0"/>
                </a:srgbClr>
              </a:clrTo>
            </a:clrChange>
            <a:biLevel thresh="50000"/>
            <a:extLst>
              <a:ext uri="{28A0092B-C50C-407E-A947-70E740481C1C}">
                <a14:useLocalDpi xmlns:a14="http://schemas.microsoft.com/office/drawing/2010/main" val="0"/>
              </a:ext>
            </a:extLst>
          </a:blip>
          <a:srcRect/>
          <a:stretch>
            <a:fillRect/>
          </a:stretch>
        </p:blipFill>
        <p:spPr>
          <a:xfrm>
            <a:off x="297835" y="181793"/>
            <a:ext cx="4176464" cy="1273421"/>
          </a:xfrm>
          <a:prstGeom prst="rect">
            <a:avLst/>
          </a:prstGeom>
        </p:spPr>
      </p:pic>
    </p:spTree>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5" name="箭头: 右 1"/>
          <p:cNvSpPr/>
          <p:nvPr/>
        </p:nvSpPr>
        <p:spPr>
          <a:xfrm>
            <a:off x="515938" y="3413760"/>
            <a:ext cx="11196636" cy="1173252"/>
          </a:xfrm>
          <a:custGeom>
            <a:avLst/>
            <a:gdLst>
              <a:gd name="connsiteX0" fmla="*/ 0 w 11358880"/>
              <a:gd name="connsiteY0" fmla="*/ 119380 h 477520"/>
              <a:gd name="connsiteX1" fmla="*/ 11120120 w 11358880"/>
              <a:gd name="connsiteY1" fmla="*/ 119380 h 477520"/>
              <a:gd name="connsiteX2" fmla="*/ 11120120 w 11358880"/>
              <a:gd name="connsiteY2" fmla="*/ 0 h 477520"/>
              <a:gd name="connsiteX3" fmla="*/ 11358880 w 11358880"/>
              <a:gd name="connsiteY3" fmla="*/ 238760 h 477520"/>
              <a:gd name="connsiteX4" fmla="*/ 11120120 w 11358880"/>
              <a:gd name="connsiteY4" fmla="*/ 477520 h 477520"/>
              <a:gd name="connsiteX5" fmla="*/ 11120120 w 11358880"/>
              <a:gd name="connsiteY5" fmla="*/ 358140 h 477520"/>
              <a:gd name="connsiteX6" fmla="*/ 0 w 11358880"/>
              <a:gd name="connsiteY6" fmla="*/ 358140 h 477520"/>
              <a:gd name="connsiteX7" fmla="*/ 0 w 11358880"/>
              <a:gd name="connsiteY7" fmla="*/ 119380 h 477520"/>
              <a:gd name="connsiteX0-1" fmla="*/ 0 w 11774516"/>
              <a:gd name="connsiteY0-2" fmla="*/ 0 h 2405149"/>
              <a:gd name="connsiteX1-3" fmla="*/ 11535756 w 11774516"/>
              <a:gd name="connsiteY1-4" fmla="*/ 2047009 h 2405149"/>
              <a:gd name="connsiteX2-5" fmla="*/ 11535756 w 11774516"/>
              <a:gd name="connsiteY2-6" fmla="*/ 1927629 h 2405149"/>
              <a:gd name="connsiteX3-7" fmla="*/ 11774516 w 11774516"/>
              <a:gd name="connsiteY3-8" fmla="*/ 2166389 h 2405149"/>
              <a:gd name="connsiteX4-9" fmla="*/ 11535756 w 11774516"/>
              <a:gd name="connsiteY4-10" fmla="*/ 2405149 h 2405149"/>
              <a:gd name="connsiteX5-11" fmla="*/ 11535756 w 11774516"/>
              <a:gd name="connsiteY5-12" fmla="*/ 2285769 h 2405149"/>
              <a:gd name="connsiteX6-13" fmla="*/ 415636 w 11774516"/>
              <a:gd name="connsiteY6-14" fmla="*/ 2285769 h 2405149"/>
              <a:gd name="connsiteX7-15" fmla="*/ 0 w 11774516"/>
              <a:gd name="connsiteY7-16" fmla="*/ 0 h 2405149"/>
              <a:gd name="connsiteX0-17" fmla="*/ 20782 w 11795298"/>
              <a:gd name="connsiteY0-18" fmla="*/ 0 h 3314469"/>
              <a:gd name="connsiteX1-19" fmla="*/ 11556538 w 11795298"/>
              <a:gd name="connsiteY1-20" fmla="*/ 2047009 h 3314469"/>
              <a:gd name="connsiteX2-21" fmla="*/ 11556538 w 11795298"/>
              <a:gd name="connsiteY2-22" fmla="*/ 1927629 h 3314469"/>
              <a:gd name="connsiteX3-23" fmla="*/ 11795298 w 11795298"/>
              <a:gd name="connsiteY3-24" fmla="*/ 2166389 h 3314469"/>
              <a:gd name="connsiteX4-25" fmla="*/ 11556538 w 11795298"/>
              <a:gd name="connsiteY4-26" fmla="*/ 2405149 h 3314469"/>
              <a:gd name="connsiteX5-27" fmla="*/ 11556538 w 11795298"/>
              <a:gd name="connsiteY5-28" fmla="*/ 2285769 h 3314469"/>
              <a:gd name="connsiteX6-29" fmla="*/ 0 w 11795298"/>
              <a:gd name="connsiteY6-30" fmla="*/ 3314469 h 3314469"/>
              <a:gd name="connsiteX7-31" fmla="*/ 20782 w 11795298"/>
              <a:gd name="connsiteY7-32" fmla="*/ 0 h 3314469"/>
              <a:gd name="connsiteX0-33" fmla="*/ 20782 w 11795298"/>
              <a:gd name="connsiteY0-34" fmla="*/ 0 h 3314469"/>
              <a:gd name="connsiteX1-35" fmla="*/ 11556538 w 11795298"/>
              <a:gd name="connsiteY1-36" fmla="*/ 2047009 h 3314469"/>
              <a:gd name="connsiteX2-37" fmla="*/ 11556538 w 11795298"/>
              <a:gd name="connsiteY2-38" fmla="*/ 1927629 h 3314469"/>
              <a:gd name="connsiteX3-39" fmla="*/ 11795298 w 11795298"/>
              <a:gd name="connsiteY3-40" fmla="*/ 2166389 h 3314469"/>
              <a:gd name="connsiteX4-41" fmla="*/ 11556538 w 11795298"/>
              <a:gd name="connsiteY4-42" fmla="*/ 2405149 h 3314469"/>
              <a:gd name="connsiteX5-43" fmla="*/ 11556538 w 11795298"/>
              <a:gd name="connsiteY5-44" fmla="*/ 2285769 h 3314469"/>
              <a:gd name="connsiteX6-45" fmla="*/ 0 w 11795298"/>
              <a:gd name="connsiteY6-46" fmla="*/ 3314469 h 3314469"/>
              <a:gd name="connsiteX7-47" fmla="*/ 20782 w 11795298"/>
              <a:gd name="connsiteY7-48" fmla="*/ 0 h 3314469"/>
              <a:gd name="connsiteX0-49" fmla="*/ 20782 w 11795298"/>
              <a:gd name="connsiteY0-50" fmla="*/ 0 h 3314469"/>
              <a:gd name="connsiteX1-51" fmla="*/ 11556538 w 11795298"/>
              <a:gd name="connsiteY1-52" fmla="*/ 2047009 h 3314469"/>
              <a:gd name="connsiteX2-53" fmla="*/ 11556538 w 11795298"/>
              <a:gd name="connsiteY2-54" fmla="*/ 1927629 h 3314469"/>
              <a:gd name="connsiteX3-55" fmla="*/ 11795298 w 11795298"/>
              <a:gd name="connsiteY3-56" fmla="*/ 2166389 h 3314469"/>
              <a:gd name="connsiteX4-57" fmla="*/ 11556538 w 11795298"/>
              <a:gd name="connsiteY4-58" fmla="*/ 2405149 h 3314469"/>
              <a:gd name="connsiteX5-59" fmla="*/ 11556538 w 11795298"/>
              <a:gd name="connsiteY5-60" fmla="*/ 2285769 h 3314469"/>
              <a:gd name="connsiteX6-61" fmla="*/ 0 w 11795298"/>
              <a:gd name="connsiteY6-62" fmla="*/ 3314469 h 3314469"/>
              <a:gd name="connsiteX7-63" fmla="*/ 20782 w 11795298"/>
              <a:gd name="connsiteY7-64" fmla="*/ 0 h 3314469"/>
              <a:gd name="connsiteX0-65" fmla="*/ 20782 w 11795298"/>
              <a:gd name="connsiteY0-66" fmla="*/ 0 h 3314469"/>
              <a:gd name="connsiteX1-67" fmla="*/ 11556538 w 11795298"/>
              <a:gd name="connsiteY1-68" fmla="*/ 2047009 h 3314469"/>
              <a:gd name="connsiteX2-69" fmla="*/ 11556538 w 11795298"/>
              <a:gd name="connsiteY2-70" fmla="*/ 1927629 h 3314469"/>
              <a:gd name="connsiteX3-71" fmla="*/ 11795298 w 11795298"/>
              <a:gd name="connsiteY3-72" fmla="*/ 2166389 h 3314469"/>
              <a:gd name="connsiteX4-73" fmla="*/ 11556538 w 11795298"/>
              <a:gd name="connsiteY4-74" fmla="*/ 2405149 h 3314469"/>
              <a:gd name="connsiteX5-75" fmla="*/ 11556538 w 11795298"/>
              <a:gd name="connsiteY5-76" fmla="*/ 2285769 h 3314469"/>
              <a:gd name="connsiteX6-77" fmla="*/ 0 w 11795298"/>
              <a:gd name="connsiteY6-78" fmla="*/ 3314469 h 3314469"/>
              <a:gd name="connsiteX7-79" fmla="*/ 20782 w 11795298"/>
              <a:gd name="connsiteY7-80" fmla="*/ 0 h 3314469"/>
              <a:gd name="connsiteX0-81" fmla="*/ 20782 w 11795298"/>
              <a:gd name="connsiteY0-82" fmla="*/ 0 h 3314469"/>
              <a:gd name="connsiteX1-83" fmla="*/ 11556538 w 11795298"/>
              <a:gd name="connsiteY1-84" fmla="*/ 2047009 h 3314469"/>
              <a:gd name="connsiteX2-85" fmla="*/ 11556538 w 11795298"/>
              <a:gd name="connsiteY2-86" fmla="*/ 1927629 h 3314469"/>
              <a:gd name="connsiteX3-87" fmla="*/ 11795298 w 11795298"/>
              <a:gd name="connsiteY3-88" fmla="*/ 2166389 h 3314469"/>
              <a:gd name="connsiteX4-89" fmla="*/ 11556538 w 11795298"/>
              <a:gd name="connsiteY4-90" fmla="*/ 2405149 h 3314469"/>
              <a:gd name="connsiteX5-91" fmla="*/ 11556538 w 11795298"/>
              <a:gd name="connsiteY5-92" fmla="*/ 2285769 h 3314469"/>
              <a:gd name="connsiteX6-93" fmla="*/ 0 w 11795298"/>
              <a:gd name="connsiteY6-94" fmla="*/ 3314469 h 3314469"/>
              <a:gd name="connsiteX7-95" fmla="*/ 20782 w 11795298"/>
              <a:gd name="connsiteY7-96" fmla="*/ 0 h 3314469"/>
              <a:gd name="connsiteX0-97" fmla="*/ 20782 w 11795298"/>
              <a:gd name="connsiteY0-98" fmla="*/ 0 h 3314469"/>
              <a:gd name="connsiteX1-99" fmla="*/ 11556538 w 11795298"/>
              <a:gd name="connsiteY1-100" fmla="*/ 2047009 h 3314469"/>
              <a:gd name="connsiteX2-101" fmla="*/ 11556538 w 11795298"/>
              <a:gd name="connsiteY2-102" fmla="*/ 1927629 h 3314469"/>
              <a:gd name="connsiteX3-103" fmla="*/ 11795298 w 11795298"/>
              <a:gd name="connsiteY3-104" fmla="*/ 2166389 h 3314469"/>
              <a:gd name="connsiteX4-105" fmla="*/ 11556538 w 11795298"/>
              <a:gd name="connsiteY4-106" fmla="*/ 2405149 h 3314469"/>
              <a:gd name="connsiteX5-107" fmla="*/ 11556538 w 11795298"/>
              <a:gd name="connsiteY5-108" fmla="*/ 2285769 h 3314469"/>
              <a:gd name="connsiteX6-109" fmla="*/ 0 w 11795298"/>
              <a:gd name="connsiteY6-110" fmla="*/ 3314469 h 3314469"/>
              <a:gd name="connsiteX7-111" fmla="*/ 20782 w 11795298"/>
              <a:gd name="connsiteY7-112" fmla="*/ 0 h 3314469"/>
              <a:gd name="connsiteX0-113" fmla="*/ 41564 w 11795298"/>
              <a:gd name="connsiteY0-114" fmla="*/ 0 h 2909223"/>
              <a:gd name="connsiteX1-115" fmla="*/ 11556538 w 11795298"/>
              <a:gd name="connsiteY1-116" fmla="*/ 1641763 h 2909223"/>
              <a:gd name="connsiteX2-117" fmla="*/ 11556538 w 11795298"/>
              <a:gd name="connsiteY2-118" fmla="*/ 1522383 h 2909223"/>
              <a:gd name="connsiteX3-119" fmla="*/ 11795298 w 11795298"/>
              <a:gd name="connsiteY3-120" fmla="*/ 1761143 h 2909223"/>
              <a:gd name="connsiteX4-121" fmla="*/ 11556538 w 11795298"/>
              <a:gd name="connsiteY4-122" fmla="*/ 1999903 h 2909223"/>
              <a:gd name="connsiteX5-123" fmla="*/ 11556538 w 11795298"/>
              <a:gd name="connsiteY5-124" fmla="*/ 1880523 h 2909223"/>
              <a:gd name="connsiteX6-125" fmla="*/ 0 w 11795298"/>
              <a:gd name="connsiteY6-126" fmla="*/ 2909223 h 2909223"/>
              <a:gd name="connsiteX7-127" fmla="*/ 41564 w 11795298"/>
              <a:gd name="connsiteY7-128" fmla="*/ 0 h 2909223"/>
              <a:gd name="connsiteX0-129" fmla="*/ 31173 w 11795298"/>
              <a:gd name="connsiteY0-130" fmla="*/ 0 h 2742968"/>
              <a:gd name="connsiteX1-131" fmla="*/ 11556538 w 11795298"/>
              <a:gd name="connsiteY1-132" fmla="*/ 1475508 h 2742968"/>
              <a:gd name="connsiteX2-133" fmla="*/ 11556538 w 11795298"/>
              <a:gd name="connsiteY2-134" fmla="*/ 1356128 h 2742968"/>
              <a:gd name="connsiteX3-135" fmla="*/ 11795298 w 11795298"/>
              <a:gd name="connsiteY3-136" fmla="*/ 1594888 h 2742968"/>
              <a:gd name="connsiteX4-137" fmla="*/ 11556538 w 11795298"/>
              <a:gd name="connsiteY4-138" fmla="*/ 1833648 h 2742968"/>
              <a:gd name="connsiteX5-139" fmla="*/ 11556538 w 11795298"/>
              <a:gd name="connsiteY5-140" fmla="*/ 1714268 h 2742968"/>
              <a:gd name="connsiteX6-141" fmla="*/ 0 w 11795298"/>
              <a:gd name="connsiteY6-142" fmla="*/ 2742968 h 2742968"/>
              <a:gd name="connsiteX7-143" fmla="*/ 31173 w 11795298"/>
              <a:gd name="connsiteY7-144" fmla="*/ 0 h 2742968"/>
              <a:gd name="connsiteX0-145" fmla="*/ 41564 w 11805689"/>
              <a:gd name="connsiteY0-146" fmla="*/ 0 h 2992349"/>
              <a:gd name="connsiteX1-147" fmla="*/ 11566929 w 11805689"/>
              <a:gd name="connsiteY1-148" fmla="*/ 1475508 h 2992349"/>
              <a:gd name="connsiteX2-149" fmla="*/ 11566929 w 11805689"/>
              <a:gd name="connsiteY2-150" fmla="*/ 1356128 h 2992349"/>
              <a:gd name="connsiteX3-151" fmla="*/ 11805689 w 11805689"/>
              <a:gd name="connsiteY3-152" fmla="*/ 1594888 h 2992349"/>
              <a:gd name="connsiteX4-153" fmla="*/ 11566929 w 11805689"/>
              <a:gd name="connsiteY4-154" fmla="*/ 1833648 h 2992349"/>
              <a:gd name="connsiteX5-155" fmla="*/ 11566929 w 11805689"/>
              <a:gd name="connsiteY5-156" fmla="*/ 1714268 h 2992349"/>
              <a:gd name="connsiteX6-157" fmla="*/ 0 w 11805689"/>
              <a:gd name="connsiteY6-158" fmla="*/ 2992349 h 2992349"/>
              <a:gd name="connsiteX7-159" fmla="*/ 41564 w 11805689"/>
              <a:gd name="connsiteY7-160" fmla="*/ 0 h 2992349"/>
              <a:gd name="connsiteX0-161" fmla="*/ 10143 w 11805689"/>
              <a:gd name="connsiteY0-162" fmla="*/ 0 h 2849164"/>
              <a:gd name="connsiteX1-163" fmla="*/ 11566929 w 11805689"/>
              <a:gd name="connsiteY1-164" fmla="*/ 1332323 h 2849164"/>
              <a:gd name="connsiteX2-165" fmla="*/ 11566929 w 11805689"/>
              <a:gd name="connsiteY2-166" fmla="*/ 1212943 h 2849164"/>
              <a:gd name="connsiteX3-167" fmla="*/ 11805689 w 11805689"/>
              <a:gd name="connsiteY3-168" fmla="*/ 1451703 h 2849164"/>
              <a:gd name="connsiteX4-169" fmla="*/ 11566929 w 11805689"/>
              <a:gd name="connsiteY4-170" fmla="*/ 1690463 h 2849164"/>
              <a:gd name="connsiteX5-171" fmla="*/ 11566929 w 11805689"/>
              <a:gd name="connsiteY5-172" fmla="*/ 1571083 h 2849164"/>
              <a:gd name="connsiteX6-173" fmla="*/ 0 w 11805689"/>
              <a:gd name="connsiteY6-174" fmla="*/ 2849164 h 2849164"/>
              <a:gd name="connsiteX7-175" fmla="*/ 10143 w 11805689"/>
              <a:gd name="connsiteY7-176" fmla="*/ 0 h 2849164"/>
              <a:gd name="connsiteX0-177" fmla="*/ 10143 w 11805689"/>
              <a:gd name="connsiteY0-178" fmla="*/ 0 h 2849164"/>
              <a:gd name="connsiteX1-179" fmla="*/ 11566929 w 11805689"/>
              <a:gd name="connsiteY1-180" fmla="*/ 1332323 h 2849164"/>
              <a:gd name="connsiteX2-181" fmla="*/ 11566929 w 11805689"/>
              <a:gd name="connsiteY2-182" fmla="*/ 1212943 h 2849164"/>
              <a:gd name="connsiteX3-183" fmla="*/ 11805689 w 11805689"/>
              <a:gd name="connsiteY3-184" fmla="*/ 1451703 h 2849164"/>
              <a:gd name="connsiteX4-185" fmla="*/ 11566929 w 11805689"/>
              <a:gd name="connsiteY4-186" fmla="*/ 1690463 h 2849164"/>
              <a:gd name="connsiteX5-187" fmla="*/ 11566929 w 11805689"/>
              <a:gd name="connsiteY5-188" fmla="*/ 1571083 h 2849164"/>
              <a:gd name="connsiteX6-189" fmla="*/ 0 w 11805689"/>
              <a:gd name="connsiteY6-190" fmla="*/ 2849164 h 2849164"/>
              <a:gd name="connsiteX7-191" fmla="*/ 10143 w 11805689"/>
              <a:gd name="connsiteY7-192" fmla="*/ 0 h 2849164"/>
              <a:gd name="connsiteX0-193" fmla="*/ 10143 w 11805689"/>
              <a:gd name="connsiteY0-194" fmla="*/ 0 h 2849164"/>
              <a:gd name="connsiteX1-195" fmla="*/ 11566929 w 11805689"/>
              <a:gd name="connsiteY1-196" fmla="*/ 1332323 h 2849164"/>
              <a:gd name="connsiteX2-197" fmla="*/ 11566929 w 11805689"/>
              <a:gd name="connsiteY2-198" fmla="*/ 1212943 h 2849164"/>
              <a:gd name="connsiteX3-199" fmla="*/ 11805689 w 11805689"/>
              <a:gd name="connsiteY3-200" fmla="*/ 1451703 h 2849164"/>
              <a:gd name="connsiteX4-201" fmla="*/ 11566929 w 11805689"/>
              <a:gd name="connsiteY4-202" fmla="*/ 1690463 h 2849164"/>
              <a:gd name="connsiteX5-203" fmla="*/ 11566929 w 11805689"/>
              <a:gd name="connsiteY5-204" fmla="*/ 1571083 h 2849164"/>
              <a:gd name="connsiteX6-205" fmla="*/ 0 w 11805689"/>
              <a:gd name="connsiteY6-206" fmla="*/ 2849164 h 2849164"/>
              <a:gd name="connsiteX7-207" fmla="*/ 10143 w 11805689"/>
              <a:gd name="connsiteY7-208" fmla="*/ 0 h 2849164"/>
              <a:gd name="connsiteX0-209" fmla="*/ 10143 w 11805689"/>
              <a:gd name="connsiteY0-210" fmla="*/ 0 h 2849164"/>
              <a:gd name="connsiteX1-211" fmla="*/ 11566929 w 11805689"/>
              <a:gd name="connsiteY1-212" fmla="*/ 1332323 h 2849164"/>
              <a:gd name="connsiteX2-213" fmla="*/ 11566929 w 11805689"/>
              <a:gd name="connsiteY2-214" fmla="*/ 1212943 h 2849164"/>
              <a:gd name="connsiteX3-215" fmla="*/ 11805689 w 11805689"/>
              <a:gd name="connsiteY3-216" fmla="*/ 1451703 h 2849164"/>
              <a:gd name="connsiteX4-217" fmla="*/ 11566929 w 11805689"/>
              <a:gd name="connsiteY4-218" fmla="*/ 1690463 h 2849164"/>
              <a:gd name="connsiteX5-219" fmla="*/ 11566929 w 11805689"/>
              <a:gd name="connsiteY5-220" fmla="*/ 1571083 h 2849164"/>
              <a:gd name="connsiteX6-221" fmla="*/ 0 w 11805689"/>
              <a:gd name="connsiteY6-222" fmla="*/ 2849164 h 2849164"/>
              <a:gd name="connsiteX7-223" fmla="*/ 10143 w 11805689"/>
              <a:gd name="connsiteY7-224" fmla="*/ 0 h 2849164"/>
              <a:gd name="connsiteX0-225" fmla="*/ 10143 w 11805689"/>
              <a:gd name="connsiteY0-226" fmla="*/ 0 h 2849164"/>
              <a:gd name="connsiteX1-227" fmla="*/ 11566929 w 11805689"/>
              <a:gd name="connsiteY1-228" fmla="*/ 1332323 h 2849164"/>
              <a:gd name="connsiteX2-229" fmla="*/ 11566929 w 11805689"/>
              <a:gd name="connsiteY2-230" fmla="*/ 1212943 h 2849164"/>
              <a:gd name="connsiteX3-231" fmla="*/ 11805689 w 11805689"/>
              <a:gd name="connsiteY3-232" fmla="*/ 1451703 h 2849164"/>
              <a:gd name="connsiteX4-233" fmla="*/ 11566929 w 11805689"/>
              <a:gd name="connsiteY4-234" fmla="*/ 1690463 h 2849164"/>
              <a:gd name="connsiteX5-235" fmla="*/ 11566929 w 11805689"/>
              <a:gd name="connsiteY5-236" fmla="*/ 1571083 h 2849164"/>
              <a:gd name="connsiteX6-237" fmla="*/ 0 w 11805689"/>
              <a:gd name="connsiteY6-238" fmla="*/ 2849164 h 2849164"/>
              <a:gd name="connsiteX7-239" fmla="*/ 10143 w 11805689"/>
              <a:gd name="connsiteY7-240" fmla="*/ 0 h 2849164"/>
              <a:gd name="connsiteX0-241" fmla="*/ 0 w 11816493"/>
              <a:gd name="connsiteY0-242" fmla="*/ 0 h 2303274"/>
              <a:gd name="connsiteX1-243" fmla="*/ 11577733 w 11816493"/>
              <a:gd name="connsiteY1-244" fmla="*/ 786433 h 2303274"/>
              <a:gd name="connsiteX2-245" fmla="*/ 11577733 w 11816493"/>
              <a:gd name="connsiteY2-246" fmla="*/ 667053 h 2303274"/>
              <a:gd name="connsiteX3-247" fmla="*/ 11816493 w 11816493"/>
              <a:gd name="connsiteY3-248" fmla="*/ 905813 h 2303274"/>
              <a:gd name="connsiteX4-249" fmla="*/ 11577733 w 11816493"/>
              <a:gd name="connsiteY4-250" fmla="*/ 1144573 h 2303274"/>
              <a:gd name="connsiteX5-251" fmla="*/ 11577733 w 11816493"/>
              <a:gd name="connsiteY5-252" fmla="*/ 1025193 h 2303274"/>
              <a:gd name="connsiteX6-253" fmla="*/ 10804 w 11816493"/>
              <a:gd name="connsiteY6-254" fmla="*/ 2303274 h 2303274"/>
              <a:gd name="connsiteX7-255" fmla="*/ 0 w 11816493"/>
              <a:gd name="connsiteY7-256" fmla="*/ 0 h 2303274"/>
              <a:gd name="connsiteX0-257" fmla="*/ 20939 w 11837432"/>
              <a:gd name="connsiteY0-258" fmla="*/ 0 h 1766333"/>
              <a:gd name="connsiteX1-259" fmla="*/ 11598672 w 11837432"/>
              <a:gd name="connsiteY1-260" fmla="*/ 786433 h 1766333"/>
              <a:gd name="connsiteX2-261" fmla="*/ 11598672 w 11837432"/>
              <a:gd name="connsiteY2-262" fmla="*/ 667053 h 1766333"/>
              <a:gd name="connsiteX3-263" fmla="*/ 11837432 w 11837432"/>
              <a:gd name="connsiteY3-264" fmla="*/ 905813 h 1766333"/>
              <a:gd name="connsiteX4-265" fmla="*/ 11598672 w 11837432"/>
              <a:gd name="connsiteY4-266" fmla="*/ 1144573 h 1766333"/>
              <a:gd name="connsiteX5-267" fmla="*/ 11598672 w 11837432"/>
              <a:gd name="connsiteY5-268" fmla="*/ 1025193 h 1766333"/>
              <a:gd name="connsiteX6-269" fmla="*/ 322 w 11837432"/>
              <a:gd name="connsiteY6-270" fmla="*/ 1766333 h 1766333"/>
              <a:gd name="connsiteX7-271" fmla="*/ 20939 w 11837432"/>
              <a:gd name="connsiteY7-272" fmla="*/ 0 h 1766333"/>
              <a:gd name="connsiteX0-273" fmla="*/ 20939 w 11837432"/>
              <a:gd name="connsiteY0-274" fmla="*/ 0 h 1766333"/>
              <a:gd name="connsiteX1-275" fmla="*/ 11598672 w 11837432"/>
              <a:gd name="connsiteY1-276" fmla="*/ 786433 h 1766333"/>
              <a:gd name="connsiteX2-277" fmla="*/ 11598672 w 11837432"/>
              <a:gd name="connsiteY2-278" fmla="*/ 667053 h 1766333"/>
              <a:gd name="connsiteX3-279" fmla="*/ 11837432 w 11837432"/>
              <a:gd name="connsiteY3-280" fmla="*/ 905813 h 1766333"/>
              <a:gd name="connsiteX4-281" fmla="*/ 11598672 w 11837432"/>
              <a:gd name="connsiteY4-282" fmla="*/ 1144573 h 1766333"/>
              <a:gd name="connsiteX5-283" fmla="*/ 11598672 w 11837432"/>
              <a:gd name="connsiteY5-284" fmla="*/ 1025193 h 1766333"/>
              <a:gd name="connsiteX6-285" fmla="*/ 322 w 11837432"/>
              <a:gd name="connsiteY6-286" fmla="*/ 1766333 h 1766333"/>
              <a:gd name="connsiteX7-287" fmla="*/ 20939 w 11837432"/>
              <a:gd name="connsiteY7-288" fmla="*/ 0 h 1766333"/>
              <a:gd name="connsiteX0-289" fmla="*/ 20939 w 11837432"/>
              <a:gd name="connsiteY0-290" fmla="*/ 0 h 1766333"/>
              <a:gd name="connsiteX1-291" fmla="*/ 11598672 w 11837432"/>
              <a:gd name="connsiteY1-292" fmla="*/ 786433 h 1766333"/>
              <a:gd name="connsiteX2-293" fmla="*/ 11598672 w 11837432"/>
              <a:gd name="connsiteY2-294" fmla="*/ 667053 h 1766333"/>
              <a:gd name="connsiteX3-295" fmla="*/ 11837432 w 11837432"/>
              <a:gd name="connsiteY3-296" fmla="*/ 905813 h 1766333"/>
              <a:gd name="connsiteX4-297" fmla="*/ 11598672 w 11837432"/>
              <a:gd name="connsiteY4-298" fmla="*/ 1144573 h 1766333"/>
              <a:gd name="connsiteX5-299" fmla="*/ 11598672 w 11837432"/>
              <a:gd name="connsiteY5-300" fmla="*/ 1025193 h 1766333"/>
              <a:gd name="connsiteX6-301" fmla="*/ 322 w 11837432"/>
              <a:gd name="connsiteY6-302" fmla="*/ 1766333 h 1766333"/>
              <a:gd name="connsiteX7-303" fmla="*/ 20939 w 11837432"/>
              <a:gd name="connsiteY7-304" fmla="*/ 0 h 1766333"/>
              <a:gd name="connsiteX0-305" fmla="*/ 20939 w 11837432"/>
              <a:gd name="connsiteY0-306" fmla="*/ 0 h 1766333"/>
              <a:gd name="connsiteX1-307" fmla="*/ 11598672 w 11837432"/>
              <a:gd name="connsiteY1-308" fmla="*/ 786433 h 1766333"/>
              <a:gd name="connsiteX2-309" fmla="*/ 11598672 w 11837432"/>
              <a:gd name="connsiteY2-310" fmla="*/ 667053 h 1766333"/>
              <a:gd name="connsiteX3-311" fmla="*/ 11837432 w 11837432"/>
              <a:gd name="connsiteY3-312" fmla="*/ 905813 h 1766333"/>
              <a:gd name="connsiteX4-313" fmla="*/ 11598672 w 11837432"/>
              <a:gd name="connsiteY4-314" fmla="*/ 1144573 h 1766333"/>
              <a:gd name="connsiteX5-315" fmla="*/ 11598672 w 11837432"/>
              <a:gd name="connsiteY5-316" fmla="*/ 1025193 h 1766333"/>
              <a:gd name="connsiteX6-317" fmla="*/ 322 w 11837432"/>
              <a:gd name="connsiteY6-318" fmla="*/ 1766333 h 1766333"/>
              <a:gd name="connsiteX7-319" fmla="*/ 20939 w 11837432"/>
              <a:gd name="connsiteY7-320" fmla="*/ 0 h 1766333"/>
              <a:gd name="connsiteX0-321" fmla="*/ 20939 w 11837432"/>
              <a:gd name="connsiteY0-322" fmla="*/ 0 h 1766333"/>
              <a:gd name="connsiteX1-323" fmla="*/ 11598672 w 11837432"/>
              <a:gd name="connsiteY1-324" fmla="*/ 786433 h 1766333"/>
              <a:gd name="connsiteX2-325" fmla="*/ 11598672 w 11837432"/>
              <a:gd name="connsiteY2-326" fmla="*/ 667053 h 1766333"/>
              <a:gd name="connsiteX3-327" fmla="*/ 11837432 w 11837432"/>
              <a:gd name="connsiteY3-328" fmla="*/ 905813 h 1766333"/>
              <a:gd name="connsiteX4-329" fmla="*/ 11598672 w 11837432"/>
              <a:gd name="connsiteY4-330" fmla="*/ 1144573 h 1766333"/>
              <a:gd name="connsiteX5-331" fmla="*/ 11598672 w 11837432"/>
              <a:gd name="connsiteY5-332" fmla="*/ 1025193 h 1766333"/>
              <a:gd name="connsiteX6-333" fmla="*/ 322 w 11837432"/>
              <a:gd name="connsiteY6-334" fmla="*/ 1766333 h 1766333"/>
              <a:gd name="connsiteX7-335" fmla="*/ 20939 w 11837432"/>
              <a:gd name="connsiteY7-336" fmla="*/ 0 h 1766333"/>
              <a:gd name="connsiteX0-337" fmla="*/ 20939 w 11837432"/>
              <a:gd name="connsiteY0-338" fmla="*/ 0 h 1766333"/>
              <a:gd name="connsiteX1-339" fmla="*/ 11598672 w 11837432"/>
              <a:gd name="connsiteY1-340" fmla="*/ 786433 h 1766333"/>
              <a:gd name="connsiteX2-341" fmla="*/ 11598672 w 11837432"/>
              <a:gd name="connsiteY2-342" fmla="*/ 667053 h 1766333"/>
              <a:gd name="connsiteX3-343" fmla="*/ 11837432 w 11837432"/>
              <a:gd name="connsiteY3-344" fmla="*/ 905813 h 1766333"/>
              <a:gd name="connsiteX4-345" fmla="*/ 11598672 w 11837432"/>
              <a:gd name="connsiteY4-346" fmla="*/ 1144573 h 1766333"/>
              <a:gd name="connsiteX5-347" fmla="*/ 11598672 w 11837432"/>
              <a:gd name="connsiteY5-348" fmla="*/ 1025193 h 1766333"/>
              <a:gd name="connsiteX6-349" fmla="*/ 322 w 11837432"/>
              <a:gd name="connsiteY6-350" fmla="*/ 1766333 h 1766333"/>
              <a:gd name="connsiteX7-351" fmla="*/ 20939 w 11837432"/>
              <a:gd name="connsiteY7-352" fmla="*/ 0 h 1766333"/>
              <a:gd name="connsiteX0-353" fmla="*/ 0 w 11839535"/>
              <a:gd name="connsiteY0-354" fmla="*/ 0 h 1490703"/>
              <a:gd name="connsiteX1-355" fmla="*/ 11600775 w 11839535"/>
              <a:gd name="connsiteY1-356" fmla="*/ 510803 h 1490703"/>
              <a:gd name="connsiteX2-357" fmla="*/ 11600775 w 11839535"/>
              <a:gd name="connsiteY2-358" fmla="*/ 391423 h 1490703"/>
              <a:gd name="connsiteX3-359" fmla="*/ 11839535 w 11839535"/>
              <a:gd name="connsiteY3-360" fmla="*/ 630183 h 1490703"/>
              <a:gd name="connsiteX4-361" fmla="*/ 11600775 w 11839535"/>
              <a:gd name="connsiteY4-362" fmla="*/ 868943 h 1490703"/>
              <a:gd name="connsiteX5-363" fmla="*/ 11600775 w 11839535"/>
              <a:gd name="connsiteY5-364" fmla="*/ 749563 h 1490703"/>
              <a:gd name="connsiteX6-365" fmla="*/ 2425 w 11839535"/>
              <a:gd name="connsiteY6-366" fmla="*/ 1490703 h 1490703"/>
              <a:gd name="connsiteX7-367" fmla="*/ 0 w 11839535"/>
              <a:gd name="connsiteY7-368" fmla="*/ 0 h 1490703"/>
              <a:gd name="connsiteX0-369" fmla="*/ 0 w 11839535"/>
              <a:gd name="connsiteY0-370" fmla="*/ 0 h 1490703"/>
              <a:gd name="connsiteX1-371" fmla="*/ 11600775 w 11839535"/>
              <a:gd name="connsiteY1-372" fmla="*/ 510803 h 1490703"/>
              <a:gd name="connsiteX2-373" fmla="*/ 11600775 w 11839535"/>
              <a:gd name="connsiteY2-374" fmla="*/ 391423 h 1490703"/>
              <a:gd name="connsiteX3-375" fmla="*/ 11839535 w 11839535"/>
              <a:gd name="connsiteY3-376" fmla="*/ 630183 h 1490703"/>
              <a:gd name="connsiteX4-377" fmla="*/ 11600775 w 11839535"/>
              <a:gd name="connsiteY4-378" fmla="*/ 868943 h 1490703"/>
              <a:gd name="connsiteX5-379" fmla="*/ 11600775 w 11839535"/>
              <a:gd name="connsiteY5-380" fmla="*/ 749563 h 1490703"/>
              <a:gd name="connsiteX6-381" fmla="*/ 2425 w 11839535"/>
              <a:gd name="connsiteY6-382" fmla="*/ 1490703 h 1490703"/>
              <a:gd name="connsiteX7-383" fmla="*/ 0 w 11839535"/>
              <a:gd name="connsiteY7-384" fmla="*/ 0 h 1490703"/>
              <a:gd name="connsiteX0-385" fmla="*/ 0 w 11839535"/>
              <a:gd name="connsiteY0-386" fmla="*/ 0 h 1274137"/>
              <a:gd name="connsiteX1-387" fmla="*/ 11600775 w 11839535"/>
              <a:gd name="connsiteY1-388" fmla="*/ 510803 h 1274137"/>
              <a:gd name="connsiteX2-389" fmla="*/ 11600775 w 11839535"/>
              <a:gd name="connsiteY2-390" fmla="*/ 391423 h 1274137"/>
              <a:gd name="connsiteX3-391" fmla="*/ 11839535 w 11839535"/>
              <a:gd name="connsiteY3-392" fmla="*/ 630183 h 1274137"/>
              <a:gd name="connsiteX4-393" fmla="*/ 11600775 w 11839535"/>
              <a:gd name="connsiteY4-394" fmla="*/ 868943 h 1274137"/>
              <a:gd name="connsiteX5-395" fmla="*/ 11600775 w 11839535"/>
              <a:gd name="connsiteY5-396" fmla="*/ 749563 h 1274137"/>
              <a:gd name="connsiteX6-397" fmla="*/ 2425 w 11839535"/>
              <a:gd name="connsiteY6-398" fmla="*/ 1274137 h 1274137"/>
              <a:gd name="connsiteX7-399" fmla="*/ 0 w 11839535"/>
              <a:gd name="connsiteY7-400" fmla="*/ 0 h 1274137"/>
              <a:gd name="connsiteX0-401" fmla="*/ 0 w 11839535"/>
              <a:gd name="connsiteY0-402" fmla="*/ 0 h 1274137"/>
              <a:gd name="connsiteX1-403" fmla="*/ 11600775 w 11839535"/>
              <a:gd name="connsiteY1-404" fmla="*/ 510803 h 1274137"/>
              <a:gd name="connsiteX2-405" fmla="*/ 11600775 w 11839535"/>
              <a:gd name="connsiteY2-406" fmla="*/ 391423 h 1274137"/>
              <a:gd name="connsiteX3-407" fmla="*/ 11839535 w 11839535"/>
              <a:gd name="connsiteY3-408" fmla="*/ 630183 h 1274137"/>
              <a:gd name="connsiteX4-409" fmla="*/ 11600775 w 11839535"/>
              <a:gd name="connsiteY4-410" fmla="*/ 868943 h 1274137"/>
              <a:gd name="connsiteX5-411" fmla="*/ 11600775 w 11839535"/>
              <a:gd name="connsiteY5-412" fmla="*/ 749563 h 1274137"/>
              <a:gd name="connsiteX6-413" fmla="*/ 2425 w 11839535"/>
              <a:gd name="connsiteY6-414" fmla="*/ 1274137 h 1274137"/>
              <a:gd name="connsiteX7-415" fmla="*/ 0 w 11839535"/>
              <a:gd name="connsiteY7-416" fmla="*/ 0 h 1274137"/>
              <a:gd name="connsiteX0-417" fmla="*/ 0 w 11839535"/>
              <a:gd name="connsiteY0-418" fmla="*/ 0 h 1274137"/>
              <a:gd name="connsiteX1-419" fmla="*/ 11600775 w 11839535"/>
              <a:gd name="connsiteY1-420" fmla="*/ 510803 h 1274137"/>
              <a:gd name="connsiteX2-421" fmla="*/ 11600775 w 11839535"/>
              <a:gd name="connsiteY2-422" fmla="*/ 391423 h 1274137"/>
              <a:gd name="connsiteX3-423" fmla="*/ 11839535 w 11839535"/>
              <a:gd name="connsiteY3-424" fmla="*/ 630183 h 1274137"/>
              <a:gd name="connsiteX4-425" fmla="*/ 11600775 w 11839535"/>
              <a:gd name="connsiteY4-426" fmla="*/ 868943 h 1274137"/>
              <a:gd name="connsiteX5-427" fmla="*/ 11600775 w 11839535"/>
              <a:gd name="connsiteY5-428" fmla="*/ 749563 h 1274137"/>
              <a:gd name="connsiteX6-429" fmla="*/ 2425 w 11839535"/>
              <a:gd name="connsiteY6-430" fmla="*/ 1274137 h 1274137"/>
              <a:gd name="connsiteX7-431" fmla="*/ 0 w 11839535"/>
              <a:gd name="connsiteY7-432" fmla="*/ 0 h 1274137"/>
              <a:gd name="connsiteX0-433" fmla="*/ 0 w 11839535"/>
              <a:gd name="connsiteY0-434" fmla="*/ 0 h 1274137"/>
              <a:gd name="connsiteX1-435" fmla="*/ 11600775 w 11839535"/>
              <a:gd name="connsiteY1-436" fmla="*/ 510803 h 1274137"/>
              <a:gd name="connsiteX2-437" fmla="*/ 11600775 w 11839535"/>
              <a:gd name="connsiteY2-438" fmla="*/ 391423 h 1274137"/>
              <a:gd name="connsiteX3-439" fmla="*/ 11839535 w 11839535"/>
              <a:gd name="connsiteY3-440" fmla="*/ 630183 h 1274137"/>
              <a:gd name="connsiteX4-441" fmla="*/ 11600775 w 11839535"/>
              <a:gd name="connsiteY4-442" fmla="*/ 868943 h 1274137"/>
              <a:gd name="connsiteX5-443" fmla="*/ 11600775 w 11839535"/>
              <a:gd name="connsiteY5-444" fmla="*/ 749563 h 1274137"/>
              <a:gd name="connsiteX6-445" fmla="*/ 2425 w 11839535"/>
              <a:gd name="connsiteY6-446" fmla="*/ 1274137 h 1274137"/>
              <a:gd name="connsiteX7-447" fmla="*/ 0 w 11839535"/>
              <a:gd name="connsiteY7-448" fmla="*/ 0 h 1274137"/>
              <a:gd name="connsiteX0-449" fmla="*/ 0 w 11839535"/>
              <a:gd name="connsiteY0-450" fmla="*/ 0 h 1274137"/>
              <a:gd name="connsiteX1-451" fmla="*/ 11600775 w 11839535"/>
              <a:gd name="connsiteY1-452" fmla="*/ 510803 h 1274137"/>
              <a:gd name="connsiteX2-453" fmla="*/ 11600775 w 11839535"/>
              <a:gd name="connsiteY2-454" fmla="*/ 391423 h 1274137"/>
              <a:gd name="connsiteX3-455" fmla="*/ 11839535 w 11839535"/>
              <a:gd name="connsiteY3-456" fmla="*/ 630183 h 1274137"/>
              <a:gd name="connsiteX4-457" fmla="*/ 11600775 w 11839535"/>
              <a:gd name="connsiteY4-458" fmla="*/ 868943 h 1274137"/>
              <a:gd name="connsiteX5-459" fmla="*/ 11600775 w 11839535"/>
              <a:gd name="connsiteY5-460" fmla="*/ 749563 h 1274137"/>
              <a:gd name="connsiteX6-461" fmla="*/ 2425 w 11839535"/>
              <a:gd name="connsiteY6-462" fmla="*/ 1274137 h 1274137"/>
              <a:gd name="connsiteX7-463" fmla="*/ 0 w 11839535"/>
              <a:gd name="connsiteY7-464" fmla="*/ 0 h 1274137"/>
              <a:gd name="connsiteX0-465" fmla="*/ 0 w 11839535"/>
              <a:gd name="connsiteY0-466" fmla="*/ 0 h 1274137"/>
              <a:gd name="connsiteX1-467" fmla="*/ 11600775 w 11839535"/>
              <a:gd name="connsiteY1-468" fmla="*/ 510803 h 1274137"/>
              <a:gd name="connsiteX2-469" fmla="*/ 11600775 w 11839535"/>
              <a:gd name="connsiteY2-470" fmla="*/ 391423 h 1274137"/>
              <a:gd name="connsiteX3-471" fmla="*/ 11839535 w 11839535"/>
              <a:gd name="connsiteY3-472" fmla="*/ 630183 h 1274137"/>
              <a:gd name="connsiteX4-473" fmla="*/ 11600775 w 11839535"/>
              <a:gd name="connsiteY4-474" fmla="*/ 868943 h 1274137"/>
              <a:gd name="connsiteX5-475" fmla="*/ 11600775 w 11839535"/>
              <a:gd name="connsiteY5-476" fmla="*/ 749563 h 1274137"/>
              <a:gd name="connsiteX6-477" fmla="*/ 2425 w 11839535"/>
              <a:gd name="connsiteY6-478" fmla="*/ 1274137 h 1274137"/>
              <a:gd name="connsiteX7-479" fmla="*/ 0 w 11839535"/>
              <a:gd name="connsiteY7-480" fmla="*/ 0 h 1274137"/>
              <a:gd name="connsiteX0-481" fmla="*/ 0 w 11839535"/>
              <a:gd name="connsiteY0-482" fmla="*/ 0 h 1274137"/>
              <a:gd name="connsiteX1-483" fmla="*/ 11600775 w 11839535"/>
              <a:gd name="connsiteY1-484" fmla="*/ 510803 h 1274137"/>
              <a:gd name="connsiteX2-485" fmla="*/ 11600775 w 11839535"/>
              <a:gd name="connsiteY2-486" fmla="*/ 391423 h 1274137"/>
              <a:gd name="connsiteX3-487" fmla="*/ 11839535 w 11839535"/>
              <a:gd name="connsiteY3-488" fmla="*/ 630183 h 1274137"/>
              <a:gd name="connsiteX4-489" fmla="*/ 11600775 w 11839535"/>
              <a:gd name="connsiteY4-490" fmla="*/ 868943 h 1274137"/>
              <a:gd name="connsiteX5-491" fmla="*/ 11600775 w 11839535"/>
              <a:gd name="connsiteY5-492" fmla="*/ 749563 h 1274137"/>
              <a:gd name="connsiteX6-493" fmla="*/ 2425 w 11839535"/>
              <a:gd name="connsiteY6-494" fmla="*/ 1274137 h 1274137"/>
              <a:gd name="connsiteX7-495" fmla="*/ 0 w 11839535"/>
              <a:gd name="connsiteY7-496" fmla="*/ 0 h 1274137"/>
              <a:gd name="connsiteX0-497" fmla="*/ 0 w 11839535"/>
              <a:gd name="connsiteY0-498" fmla="*/ 0 h 1274137"/>
              <a:gd name="connsiteX1-499" fmla="*/ 11600775 w 11839535"/>
              <a:gd name="connsiteY1-500" fmla="*/ 510803 h 1274137"/>
              <a:gd name="connsiteX2-501" fmla="*/ 11600775 w 11839535"/>
              <a:gd name="connsiteY2-502" fmla="*/ 391423 h 1274137"/>
              <a:gd name="connsiteX3-503" fmla="*/ 11839535 w 11839535"/>
              <a:gd name="connsiteY3-504" fmla="*/ 630183 h 1274137"/>
              <a:gd name="connsiteX4-505" fmla="*/ 11600775 w 11839535"/>
              <a:gd name="connsiteY4-506" fmla="*/ 868943 h 1274137"/>
              <a:gd name="connsiteX5-507" fmla="*/ 11600775 w 11839535"/>
              <a:gd name="connsiteY5-508" fmla="*/ 749563 h 1274137"/>
              <a:gd name="connsiteX6-509" fmla="*/ 2425 w 11839535"/>
              <a:gd name="connsiteY6-510" fmla="*/ 1274137 h 1274137"/>
              <a:gd name="connsiteX7-511" fmla="*/ 0 w 11839535"/>
              <a:gd name="connsiteY7-512" fmla="*/ 0 h 1274137"/>
              <a:gd name="connsiteX0-513" fmla="*/ 0 w 11839535"/>
              <a:gd name="connsiteY0-514" fmla="*/ 0 h 1274137"/>
              <a:gd name="connsiteX1-515" fmla="*/ 11600775 w 11839535"/>
              <a:gd name="connsiteY1-516" fmla="*/ 510803 h 1274137"/>
              <a:gd name="connsiteX2-517" fmla="*/ 11600775 w 11839535"/>
              <a:gd name="connsiteY2-518" fmla="*/ 391423 h 1274137"/>
              <a:gd name="connsiteX3-519" fmla="*/ 11839535 w 11839535"/>
              <a:gd name="connsiteY3-520" fmla="*/ 630183 h 1274137"/>
              <a:gd name="connsiteX4-521" fmla="*/ 11600775 w 11839535"/>
              <a:gd name="connsiteY4-522" fmla="*/ 868943 h 1274137"/>
              <a:gd name="connsiteX5-523" fmla="*/ 11600775 w 11839535"/>
              <a:gd name="connsiteY5-524" fmla="*/ 749563 h 1274137"/>
              <a:gd name="connsiteX6-525" fmla="*/ 2425 w 11839535"/>
              <a:gd name="connsiteY6-526" fmla="*/ 1274137 h 1274137"/>
              <a:gd name="connsiteX7-527" fmla="*/ 0 w 11839535"/>
              <a:gd name="connsiteY7-528" fmla="*/ 0 h 1274137"/>
              <a:gd name="connsiteX0-529" fmla="*/ 0 w 11839535"/>
              <a:gd name="connsiteY0-530" fmla="*/ 0 h 1274137"/>
              <a:gd name="connsiteX1-531" fmla="*/ 11600775 w 11839535"/>
              <a:gd name="connsiteY1-532" fmla="*/ 510803 h 1274137"/>
              <a:gd name="connsiteX2-533" fmla="*/ 11600775 w 11839535"/>
              <a:gd name="connsiteY2-534" fmla="*/ 391423 h 1274137"/>
              <a:gd name="connsiteX3-535" fmla="*/ 11839535 w 11839535"/>
              <a:gd name="connsiteY3-536" fmla="*/ 630183 h 1274137"/>
              <a:gd name="connsiteX4-537" fmla="*/ 11600775 w 11839535"/>
              <a:gd name="connsiteY4-538" fmla="*/ 868943 h 1274137"/>
              <a:gd name="connsiteX5-539" fmla="*/ 11600775 w 11839535"/>
              <a:gd name="connsiteY5-540" fmla="*/ 749563 h 1274137"/>
              <a:gd name="connsiteX6-541" fmla="*/ 2425 w 11839535"/>
              <a:gd name="connsiteY6-542" fmla="*/ 1274137 h 1274137"/>
              <a:gd name="connsiteX7-543" fmla="*/ 0 w 11839535"/>
              <a:gd name="connsiteY7-544" fmla="*/ 0 h 1274137"/>
              <a:gd name="connsiteX0-545" fmla="*/ 0 w 11839535"/>
              <a:gd name="connsiteY0-546" fmla="*/ 0 h 1274137"/>
              <a:gd name="connsiteX1-547" fmla="*/ 11600775 w 11839535"/>
              <a:gd name="connsiteY1-548" fmla="*/ 510803 h 1274137"/>
              <a:gd name="connsiteX2-549" fmla="*/ 11600775 w 11839535"/>
              <a:gd name="connsiteY2-550" fmla="*/ 391423 h 1274137"/>
              <a:gd name="connsiteX3-551" fmla="*/ 11839535 w 11839535"/>
              <a:gd name="connsiteY3-552" fmla="*/ 630183 h 1274137"/>
              <a:gd name="connsiteX4-553" fmla="*/ 11600775 w 11839535"/>
              <a:gd name="connsiteY4-554" fmla="*/ 868943 h 1274137"/>
              <a:gd name="connsiteX5-555" fmla="*/ 11600775 w 11839535"/>
              <a:gd name="connsiteY5-556" fmla="*/ 749563 h 1274137"/>
              <a:gd name="connsiteX6-557" fmla="*/ 2425 w 11839535"/>
              <a:gd name="connsiteY6-558" fmla="*/ 1274137 h 1274137"/>
              <a:gd name="connsiteX7-559" fmla="*/ 0 w 11839535"/>
              <a:gd name="connsiteY7-560" fmla="*/ 0 h 1274137"/>
              <a:gd name="connsiteX0-561" fmla="*/ 0 w 11839535"/>
              <a:gd name="connsiteY0-562" fmla="*/ 0 h 1274137"/>
              <a:gd name="connsiteX1-563" fmla="*/ 11600775 w 11839535"/>
              <a:gd name="connsiteY1-564" fmla="*/ 510803 h 1274137"/>
              <a:gd name="connsiteX2-565" fmla="*/ 11600775 w 11839535"/>
              <a:gd name="connsiteY2-566" fmla="*/ 391423 h 1274137"/>
              <a:gd name="connsiteX3-567" fmla="*/ 11839535 w 11839535"/>
              <a:gd name="connsiteY3-568" fmla="*/ 630183 h 1274137"/>
              <a:gd name="connsiteX4-569" fmla="*/ 11600775 w 11839535"/>
              <a:gd name="connsiteY4-570" fmla="*/ 868943 h 1274137"/>
              <a:gd name="connsiteX5-571" fmla="*/ 11600775 w 11839535"/>
              <a:gd name="connsiteY5-572" fmla="*/ 749563 h 1274137"/>
              <a:gd name="connsiteX6-573" fmla="*/ 2425 w 11839535"/>
              <a:gd name="connsiteY6-574" fmla="*/ 1274137 h 1274137"/>
              <a:gd name="connsiteX7-575" fmla="*/ 0 w 11839535"/>
              <a:gd name="connsiteY7-576" fmla="*/ 0 h 127413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1839535" h="1274137">
                <a:moveTo>
                  <a:pt x="0" y="0"/>
                </a:moveTo>
                <a:cubicBezTo>
                  <a:pt x="1208848" y="763537"/>
                  <a:pt x="11055835" y="517746"/>
                  <a:pt x="11600775" y="510803"/>
                </a:cubicBezTo>
                <a:lnTo>
                  <a:pt x="11600775" y="391423"/>
                </a:lnTo>
                <a:lnTo>
                  <a:pt x="11839535" y="630183"/>
                </a:lnTo>
                <a:lnTo>
                  <a:pt x="11600775" y="868943"/>
                </a:lnTo>
                <a:lnTo>
                  <a:pt x="11600775" y="749563"/>
                </a:lnTo>
                <a:cubicBezTo>
                  <a:pt x="11223597" y="762938"/>
                  <a:pt x="1038029" y="681297"/>
                  <a:pt x="2425" y="1274137"/>
                </a:cubicBezTo>
                <a:cubicBezTo>
                  <a:pt x="-1176" y="506379"/>
                  <a:pt x="3601" y="767758"/>
                  <a:pt x="0" y="0"/>
                </a:cubicBezTo>
                <a:close/>
              </a:path>
            </a:pathLst>
          </a:custGeom>
          <a:gradFill flip="none" rotWithShape="1">
            <a:gsLst>
              <a:gs pos="19000">
                <a:srgbClr val="961318">
                  <a:alpha val="20000"/>
                </a:srgbClr>
              </a:gs>
              <a:gs pos="0">
                <a:srgbClr val="FFFFFF">
                  <a:alpha val="0"/>
                </a:srgbClr>
              </a:gs>
              <a:gs pos="100000">
                <a:srgbClr val="961318"/>
              </a:gs>
            </a:gsLst>
            <a:lin ang="0" scaled="1"/>
            <a:tileRect/>
          </a:gradFill>
          <a:ln w="12700" cap="flat" cmpd="sng" algn="ctr">
            <a:noFill/>
            <a:prstDash val="solid"/>
            <a:miter lim="800000"/>
          </a:ln>
          <a:effectLst/>
        </p:spPr>
        <p:txBody>
          <a:bodyPr wrap="square" rtlCol="0" anchor="ctr">
            <a:noAutofit/>
          </a:bodyPr>
          <a:lstStyle/>
          <a:p>
            <a:pPr algn="ctr" defTabSz="457200">
              <a:defRPr/>
            </a:pPr>
            <a:endParaRPr lang="en-US" kern="0">
              <a:solidFill>
                <a:srgbClr val="FFFFFF"/>
              </a:solidFill>
              <a:latin typeface="Arial" panose="020B0604020202020204"/>
              <a:sym typeface="+mn-lt"/>
            </a:endParaRPr>
          </a:p>
        </p:txBody>
      </p:sp>
      <p:pic>
        <p:nvPicPr>
          <p:cNvPr id="16" name="图片占位符 17"/>
          <p:cNvPicPr>
            <a:picLocks noChangeAspect="1"/>
          </p:cNvPicPr>
          <p:nvPr/>
        </p:nvPicPr>
        <p:blipFill rotWithShape="1">
          <a:blip r:embed="rId1">
            <a:extLst>
              <a:ext uri="{28A0092B-C50C-407E-A947-70E740481C1C}">
                <a14:useLocalDpi xmlns:a14="http://schemas.microsoft.com/office/drawing/2010/main" val="0"/>
              </a:ext>
            </a:extLst>
          </a:blip>
          <a:srcRect l="7488" r="15696" b="8210"/>
          <a:stretch>
            <a:fillRect/>
          </a:stretch>
        </p:blipFill>
        <p:spPr>
          <a:xfrm>
            <a:off x="797186" y="1619399"/>
            <a:ext cx="2116469" cy="1422597"/>
          </a:xfrm>
          <a:prstGeom prst="rect">
            <a:avLst/>
          </a:prstGeom>
          <a:solidFill>
            <a:srgbClr val="00447C">
              <a:lumMod val="20000"/>
              <a:lumOff val="80000"/>
            </a:srgbClr>
          </a:solidFill>
        </p:spPr>
      </p:pic>
      <p:pic>
        <p:nvPicPr>
          <p:cNvPr id="17" name="图片占位符 22"/>
          <p:cNvPicPr>
            <a:picLocks noChangeAspect="1"/>
          </p:cNvPicPr>
          <p:nvPr/>
        </p:nvPicPr>
        <p:blipFill rotWithShape="1">
          <a:blip r:embed="rId2">
            <a:extLst>
              <a:ext uri="{28A0092B-C50C-407E-A947-70E740481C1C}">
                <a14:useLocalDpi xmlns:a14="http://schemas.microsoft.com/office/drawing/2010/main" val="0"/>
              </a:ext>
            </a:extLst>
          </a:blip>
          <a:srcRect l="1489" r="8923" b="7435"/>
          <a:stretch>
            <a:fillRect/>
          </a:stretch>
        </p:blipFill>
        <p:spPr>
          <a:xfrm>
            <a:off x="3624736" y="1619400"/>
            <a:ext cx="2120205" cy="1434602"/>
          </a:xfrm>
          <a:prstGeom prst="rect">
            <a:avLst/>
          </a:prstGeom>
          <a:solidFill>
            <a:srgbClr val="00447C">
              <a:lumMod val="20000"/>
              <a:lumOff val="80000"/>
            </a:srgbClr>
          </a:solidFill>
        </p:spPr>
      </p:pic>
      <p:pic>
        <p:nvPicPr>
          <p:cNvPr id="18" name="图片占位符 24"/>
          <p:cNvPicPr>
            <a:picLocks noChangeAspect="1"/>
          </p:cNvPicPr>
          <p:nvPr/>
        </p:nvPicPr>
        <p:blipFill rotWithShape="1">
          <a:blip r:embed="rId3">
            <a:extLst>
              <a:ext uri="{28A0092B-C50C-407E-A947-70E740481C1C}">
                <a14:useLocalDpi xmlns:a14="http://schemas.microsoft.com/office/drawing/2010/main" val="0"/>
              </a:ext>
            </a:extLst>
          </a:blip>
          <a:srcRect l="134" r="12855" b="12721"/>
          <a:stretch>
            <a:fillRect/>
          </a:stretch>
        </p:blipFill>
        <p:spPr>
          <a:xfrm>
            <a:off x="6440321" y="1628737"/>
            <a:ext cx="2129943" cy="1423946"/>
          </a:xfrm>
          <a:prstGeom prst="rect">
            <a:avLst/>
          </a:prstGeom>
          <a:solidFill>
            <a:srgbClr val="00447C">
              <a:lumMod val="20000"/>
              <a:lumOff val="80000"/>
            </a:srgbClr>
          </a:solidFill>
        </p:spPr>
      </p:pic>
      <p:pic>
        <p:nvPicPr>
          <p:cNvPr id="19" name="图片占位符 29"/>
          <p:cNvPicPr>
            <a:picLocks noChangeAspect="1"/>
          </p:cNvPicPr>
          <p:nvPr/>
        </p:nvPicPr>
        <p:blipFill>
          <a:blip r:embed="rId4">
            <a:extLst>
              <a:ext uri="{28A0092B-C50C-407E-A947-70E740481C1C}">
                <a14:useLocalDpi xmlns:a14="http://schemas.microsoft.com/office/drawing/2010/main" val="0"/>
              </a:ext>
            </a:extLst>
          </a:blip>
          <a:srcRect t="5269" b="5269"/>
          <a:stretch>
            <a:fillRect/>
          </a:stretch>
        </p:blipFill>
        <p:spPr>
          <a:xfrm>
            <a:off x="9257424" y="1619399"/>
            <a:ext cx="2120205" cy="1422597"/>
          </a:xfrm>
          <a:prstGeom prst="rect">
            <a:avLst/>
          </a:prstGeom>
          <a:solidFill>
            <a:srgbClr val="00447C">
              <a:lumMod val="20000"/>
              <a:lumOff val="80000"/>
            </a:srgbClr>
          </a:solidFill>
        </p:spPr>
      </p:pic>
      <p:sp>
        <p:nvSpPr>
          <p:cNvPr id="20" name="ïṥļïdé"/>
          <p:cNvSpPr/>
          <p:nvPr/>
        </p:nvSpPr>
        <p:spPr>
          <a:xfrm>
            <a:off x="1747471" y="3911600"/>
            <a:ext cx="228600" cy="228600"/>
          </a:xfrm>
          <a:prstGeom prst="ellipse">
            <a:avLst/>
          </a:prstGeom>
          <a:solidFill>
            <a:srgbClr val="961318"/>
          </a:solidFill>
          <a:ln w="38100" cap="flat" cmpd="sng" algn="ctr">
            <a:solidFill>
              <a:srgbClr val="FFFFFF"/>
            </a:solidFill>
            <a:prstDash val="solid"/>
            <a:miter lim="800000"/>
          </a:ln>
          <a:effectLst/>
        </p:spPr>
        <p:txBody>
          <a:bodyPr wrap="square" lIns="91440" tIns="45720" rIns="91440" bIns="45720" anchor="ctr">
            <a:normAutofit fontScale="25000" lnSpcReduction="20000"/>
          </a:bodyPr>
          <a:lstStyle/>
          <a:p>
            <a:pPr algn="ctr" defTabSz="457200">
              <a:defRPr/>
            </a:pPr>
            <a:endParaRPr kern="0">
              <a:solidFill>
                <a:srgbClr val="FFFFFF"/>
              </a:solidFill>
              <a:latin typeface="Arial" panose="020B0604020202020204"/>
              <a:sym typeface="+mn-lt"/>
            </a:endParaRPr>
          </a:p>
        </p:txBody>
      </p:sp>
      <p:grpSp>
        <p:nvGrpSpPr>
          <p:cNvPr id="21" name="组合 20"/>
          <p:cNvGrpSpPr/>
          <p:nvPr/>
        </p:nvGrpSpPr>
        <p:grpSpPr>
          <a:xfrm>
            <a:off x="797186" y="3169227"/>
            <a:ext cx="2129171" cy="547501"/>
            <a:chOff x="797186" y="3169227"/>
            <a:chExt cx="2129171" cy="547501"/>
          </a:xfrm>
        </p:grpSpPr>
        <p:sp>
          <p:nvSpPr>
            <p:cNvPr id="22" name="ïşlíḋé"/>
            <p:cNvSpPr/>
            <p:nvPr/>
          </p:nvSpPr>
          <p:spPr>
            <a:xfrm flipV="1">
              <a:off x="1727338" y="3484947"/>
              <a:ext cx="268866" cy="231781"/>
            </a:xfrm>
            <a:prstGeom prst="triangle">
              <a:avLst/>
            </a:prstGeom>
            <a:solidFill>
              <a:srgbClr val="961318"/>
            </a:solidFill>
            <a:ln w="12700" cap="flat" cmpd="sng" algn="ctr">
              <a:noFill/>
              <a:prstDash val="solid"/>
              <a:miter lim="800000"/>
            </a:ln>
            <a:effectLst/>
          </p:spPr>
          <p:txBody>
            <a:bodyPr wrap="square" lIns="91440" tIns="45720" rIns="91440" bIns="45720" anchor="ctr">
              <a:normAutofit fontScale="25000" lnSpcReduction="20000"/>
            </a:bodyPr>
            <a:lstStyle/>
            <a:p>
              <a:pPr algn="ctr" defTabSz="457200">
                <a:defRPr/>
              </a:pPr>
              <a:endParaRPr kern="0" dirty="0">
                <a:solidFill>
                  <a:srgbClr val="0F5035"/>
                </a:solidFill>
                <a:latin typeface="Arial" panose="020B0604020202020204"/>
                <a:sym typeface="+mn-lt"/>
              </a:endParaRPr>
            </a:p>
          </p:txBody>
        </p:sp>
        <p:sp>
          <p:nvSpPr>
            <p:cNvPr id="23" name="iṡḻïḓé"/>
            <p:cNvSpPr/>
            <p:nvPr/>
          </p:nvSpPr>
          <p:spPr>
            <a:xfrm>
              <a:off x="797186" y="3169227"/>
              <a:ext cx="2129171" cy="393970"/>
            </a:xfrm>
            <a:prstGeom prst="roundRect">
              <a:avLst>
                <a:gd name="adj" fmla="val 4639"/>
              </a:avLst>
            </a:prstGeom>
            <a:solidFill>
              <a:srgbClr val="FFFFFF"/>
            </a:solidFill>
            <a:ln w="12700" cap="flat" cmpd="sng" algn="ctr">
              <a:solidFill>
                <a:srgbClr val="961318"/>
              </a:solidFill>
              <a:prstDash val="solid"/>
              <a:miter lim="800000"/>
            </a:ln>
            <a:effectLst/>
          </p:spPr>
          <p:txBody>
            <a:bodyPr wrap="square" lIns="91440" tIns="45720" rIns="91440" bIns="45720" anchor="ctr">
              <a:normAutofit/>
            </a:bodyPr>
            <a:lstStyle/>
            <a:p>
              <a:pPr algn="ctr" defTabSz="457200">
                <a:defRPr/>
              </a:pPr>
              <a:r>
                <a:rPr lang="zh-CN" altLang="en-US" b="1" kern="0" dirty="0">
                  <a:solidFill>
                    <a:srgbClr val="961318"/>
                  </a:solidFill>
                  <a:latin typeface="Arial" panose="020B0604020202020204"/>
                  <a:ea typeface="宋体" panose="02010600030101010101" pitchFamily="2" charset="-122"/>
                  <a:cs typeface="+mn-ea"/>
                  <a:sym typeface="+mn-lt"/>
                </a:rPr>
                <a:t>流程</a:t>
              </a:r>
              <a:r>
                <a:rPr lang="en-US" altLang="zh-CN" b="1" kern="0" dirty="0">
                  <a:solidFill>
                    <a:srgbClr val="961318"/>
                  </a:solidFill>
                  <a:latin typeface="Arial" panose="020B0604020202020204"/>
                  <a:ea typeface="宋体" panose="02010600030101010101" pitchFamily="2" charset="-122"/>
                  <a:cs typeface="+mn-ea"/>
                  <a:sym typeface="+mn-lt"/>
                </a:rPr>
                <a:t>1</a:t>
              </a:r>
              <a:endParaRPr b="1" kern="0" dirty="0">
                <a:solidFill>
                  <a:srgbClr val="961318"/>
                </a:solidFill>
                <a:latin typeface="Arial" panose="020B0604020202020204"/>
                <a:sym typeface="+mn-lt"/>
              </a:endParaRPr>
            </a:p>
          </p:txBody>
        </p:sp>
      </p:grpSp>
      <p:sp>
        <p:nvSpPr>
          <p:cNvPr id="24" name="íšḻíḋe"/>
          <p:cNvSpPr/>
          <p:nvPr/>
        </p:nvSpPr>
        <p:spPr>
          <a:xfrm>
            <a:off x="4566056" y="3911600"/>
            <a:ext cx="228600" cy="228600"/>
          </a:xfrm>
          <a:prstGeom prst="ellipse">
            <a:avLst/>
          </a:prstGeom>
          <a:solidFill>
            <a:srgbClr val="961318"/>
          </a:solidFill>
          <a:ln w="38100" cap="flat" cmpd="sng" algn="ctr">
            <a:solidFill>
              <a:srgbClr val="FFFFFF"/>
            </a:solidFill>
            <a:prstDash val="solid"/>
            <a:miter lim="800000"/>
          </a:ln>
          <a:effectLst/>
        </p:spPr>
        <p:txBody>
          <a:bodyPr wrap="square" lIns="91440" tIns="45720" rIns="91440" bIns="45720" anchor="ctr">
            <a:normAutofit fontScale="25000" lnSpcReduction="20000"/>
          </a:bodyPr>
          <a:lstStyle/>
          <a:p>
            <a:pPr algn="ctr" defTabSz="457200">
              <a:defRPr/>
            </a:pPr>
            <a:endParaRPr kern="0">
              <a:solidFill>
                <a:srgbClr val="FFFFFF"/>
              </a:solidFill>
              <a:latin typeface="Arial" panose="020B0604020202020204"/>
              <a:sym typeface="+mn-lt"/>
            </a:endParaRPr>
          </a:p>
        </p:txBody>
      </p:sp>
      <p:grpSp>
        <p:nvGrpSpPr>
          <p:cNvPr id="25" name="组合 24"/>
          <p:cNvGrpSpPr/>
          <p:nvPr/>
        </p:nvGrpSpPr>
        <p:grpSpPr>
          <a:xfrm>
            <a:off x="3615771" y="3169227"/>
            <a:ext cx="2129171" cy="547501"/>
            <a:chOff x="3615771" y="3169227"/>
            <a:chExt cx="2129171" cy="547501"/>
          </a:xfrm>
        </p:grpSpPr>
        <p:sp>
          <p:nvSpPr>
            <p:cNvPr id="26" name="iṥlíḋé"/>
            <p:cNvSpPr/>
            <p:nvPr/>
          </p:nvSpPr>
          <p:spPr>
            <a:xfrm flipV="1">
              <a:off x="4545923" y="3484947"/>
              <a:ext cx="268866" cy="231781"/>
            </a:xfrm>
            <a:prstGeom prst="triangle">
              <a:avLst/>
            </a:prstGeom>
            <a:solidFill>
              <a:srgbClr val="961318"/>
            </a:solidFill>
            <a:ln w="12700" cap="flat" cmpd="sng" algn="ctr">
              <a:noFill/>
              <a:prstDash val="solid"/>
              <a:miter lim="800000"/>
            </a:ln>
            <a:effectLst/>
          </p:spPr>
          <p:txBody>
            <a:bodyPr wrap="square" lIns="91440" tIns="45720" rIns="91440" bIns="45720" anchor="ctr">
              <a:normAutofit fontScale="25000" lnSpcReduction="20000"/>
            </a:bodyPr>
            <a:lstStyle/>
            <a:p>
              <a:pPr algn="ctr" defTabSz="457200">
                <a:defRPr/>
              </a:pPr>
              <a:endParaRPr kern="0" dirty="0">
                <a:solidFill>
                  <a:srgbClr val="0F5035"/>
                </a:solidFill>
                <a:latin typeface="Arial" panose="020B0604020202020204"/>
                <a:sym typeface="+mn-lt"/>
              </a:endParaRPr>
            </a:p>
          </p:txBody>
        </p:sp>
        <p:sp>
          <p:nvSpPr>
            <p:cNvPr id="27" name="îṧḷíḍe"/>
            <p:cNvSpPr/>
            <p:nvPr/>
          </p:nvSpPr>
          <p:spPr>
            <a:xfrm>
              <a:off x="3615771" y="3169227"/>
              <a:ext cx="2129171" cy="393970"/>
            </a:xfrm>
            <a:prstGeom prst="roundRect">
              <a:avLst>
                <a:gd name="adj" fmla="val 4639"/>
              </a:avLst>
            </a:prstGeom>
            <a:solidFill>
              <a:srgbClr val="FFFFFF"/>
            </a:solidFill>
            <a:ln w="12700" cap="flat" cmpd="sng" algn="ctr">
              <a:solidFill>
                <a:srgbClr val="961318"/>
              </a:solidFill>
              <a:prstDash val="solid"/>
              <a:miter lim="800000"/>
            </a:ln>
            <a:effectLst/>
          </p:spPr>
          <p:txBody>
            <a:bodyPr wrap="square" lIns="91440" tIns="45720" rIns="91440" bIns="45720" anchor="ctr">
              <a:normAutofit/>
            </a:bodyPr>
            <a:lstStyle/>
            <a:p>
              <a:pPr algn="ctr" defTabSz="457200">
                <a:defRPr/>
              </a:pPr>
              <a:r>
                <a:rPr lang="zh-CN" altLang="en-US" b="1" kern="0" dirty="0">
                  <a:solidFill>
                    <a:srgbClr val="961318"/>
                  </a:solidFill>
                  <a:latin typeface="Arial" panose="020B0604020202020204"/>
                  <a:ea typeface="宋体" panose="02010600030101010101" pitchFamily="2" charset="-122"/>
                  <a:cs typeface="+mn-ea"/>
                  <a:sym typeface="+mn-lt"/>
                </a:rPr>
                <a:t>流程</a:t>
              </a:r>
              <a:r>
                <a:rPr lang="en-US" altLang="zh-CN" b="1" kern="0" dirty="0">
                  <a:solidFill>
                    <a:srgbClr val="961318"/>
                  </a:solidFill>
                  <a:latin typeface="Arial" panose="020B0604020202020204"/>
                  <a:ea typeface="宋体" panose="02010600030101010101" pitchFamily="2" charset="-122"/>
                  <a:cs typeface="+mn-ea"/>
                  <a:sym typeface="+mn-lt"/>
                </a:rPr>
                <a:t>2</a:t>
              </a:r>
              <a:endParaRPr lang="zh-CN" altLang="en-US" b="1" kern="0" dirty="0">
                <a:solidFill>
                  <a:srgbClr val="961318"/>
                </a:solidFill>
                <a:latin typeface="Arial" panose="020B0604020202020204"/>
                <a:ea typeface="宋体" panose="02010600030101010101" pitchFamily="2" charset="-122"/>
                <a:cs typeface="+mn-ea"/>
                <a:sym typeface="+mn-lt"/>
              </a:endParaRPr>
            </a:p>
          </p:txBody>
        </p:sp>
      </p:grpSp>
      <p:sp>
        <p:nvSpPr>
          <p:cNvPr id="28" name="î$ľíďê"/>
          <p:cNvSpPr/>
          <p:nvPr/>
        </p:nvSpPr>
        <p:spPr>
          <a:xfrm>
            <a:off x="7384641" y="3911600"/>
            <a:ext cx="228600" cy="228600"/>
          </a:xfrm>
          <a:prstGeom prst="ellipse">
            <a:avLst/>
          </a:prstGeom>
          <a:solidFill>
            <a:srgbClr val="961318"/>
          </a:solidFill>
          <a:ln w="38100" cap="flat" cmpd="sng" algn="ctr">
            <a:solidFill>
              <a:srgbClr val="FFFFFF"/>
            </a:solidFill>
            <a:prstDash val="solid"/>
            <a:miter lim="800000"/>
          </a:ln>
          <a:effectLst/>
        </p:spPr>
        <p:txBody>
          <a:bodyPr wrap="square" lIns="91440" tIns="45720" rIns="91440" bIns="45720" anchor="ctr">
            <a:normAutofit fontScale="25000" lnSpcReduction="20000"/>
          </a:bodyPr>
          <a:lstStyle/>
          <a:p>
            <a:pPr algn="ctr" defTabSz="457200">
              <a:defRPr/>
            </a:pPr>
            <a:endParaRPr kern="0">
              <a:solidFill>
                <a:srgbClr val="FFFFFF"/>
              </a:solidFill>
              <a:latin typeface="Arial" panose="020B0604020202020204"/>
              <a:sym typeface="+mn-lt"/>
            </a:endParaRPr>
          </a:p>
        </p:txBody>
      </p:sp>
      <p:grpSp>
        <p:nvGrpSpPr>
          <p:cNvPr id="29" name="组合 28"/>
          <p:cNvGrpSpPr/>
          <p:nvPr/>
        </p:nvGrpSpPr>
        <p:grpSpPr>
          <a:xfrm>
            <a:off x="6434356" y="3169227"/>
            <a:ext cx="2129171" cy="547501"/>
            <a:chOff x="6434356" y="3169227"/>
            <a:chExt cx="2129171" cy="547501"/>
          </a:xfrm>
        </p:grpSpPr>
        <p:sp>
          <p:nvSpPr>
            <p:cNvPr id="30" name="ïṣḷíḑe"/>
            <p:cNvSpPr/>
            <p:nvPr/>
          </p:nvSpPr>
          <p:spPr>
            <a:xfrm flipV="1">
              <a:off x="7364508" y="3484947"/>
              <a:ext cx="268866" cy="231781"/>
            </a:xfrm>
            <a:prstGeom prst="triangle">
              <a:avLst/>
            </a:prstGeom>
            <a:solidFill>
              <a:srgbClr val="961318"/>
            </a:solidFill>
            <a:ln w="12700" cap="flat" cmpd="sng" algn="ctr">
              <a:noFill/>
              <a:prstDash val="solid"/>
              <a:miter lim="800000"/>
            </a:ln>
            <a:effectLst/>
          </p:spPr>
          <p:txBody>
            <a:bodyPr wrap="square" lIns="91440" tIns="45720" rIns="91440" bIns="45720" anchor="ctr">
              <a:normAutofit fontScale="25000" lnSpcReduction="20000"/>
            </a:bodyPr>
            <a:lstStyle/>
            <a:p>
              <a:pPr algn="ctr" defTabSz="457200">
                <a:defRPr/>
              </a:pPr>
              <a:endParaRPr kern="0" dirty="0">
                <a:solidFill>
                  <a:srgbClr val="0F5035"/>
                </a:solidFill>
                <a:latin typeface="Arial" panose="020B0604020202020204"/>
                <a:sym typeface="+mn-lt"/>
              </a:endParaRPr>
            </a:p>
          </p:txBody>
        </p:sp>
        <p:sp>
          <p:nvSpPr>
            <p:cNvPr id="31" name="ísḻïḑê"/>
            <p:cNvSpPr/>
            <p:nvPr/>
          </p:nvSpPr>
          <p:spPr>
            <a:xfrm>
              <a:off x="6434356" y="3169227"/>
              <a:ext cx="2129171" cy="393970"/>
            </a:xfrm>
            <a:prstGeom prst="roundRect">
              <a:avLst>
                <a:gd name="adj" fmla="val 4639"/>
              </a:avLst>
            </a:prstGeom>
            <a:solidFill>
              <a:srgbClr val="FFFFFF"/>
            </a:solidFill>
            <a:ln w="12700" cap="flat" cmpd="sng" algn="ctr">
              <a:solidFill>
                <a:srgbClr val="961318"/>
              </a:solidFill>
              <a:prstDash val="solid"/>
              <a:miter lim="800000"/>
            </a:ln>
            <a:effectLst/>
          </p:spPr>
          <p:txBody>
            <a:bodyPr wrap="square" lIns="91440" tIns="45720" rIns="91440" bIns="45720" anchor="ctr">
              <a:normAutofit/>
            </a:bodyPr>
            <a:lstStyle/>
            <a:p>
              <a:pPr algn="ctr" defTabSz="457200">
                <a:defRPr/>
              </a:pPr>
              <a:r>
                <a:rPr lang="zh-CN" altLang="en-US" b="1" kern="0">
                  <a:solidFill>
                    <a:srgbClr val="961318"/>
                  </a:solidFill>
                  <a:latin typeface="Arial" panose="020B0604020202020204"/>
                  <a:ea typeface="宋体" panose="02010600030101010101" pitchFamily="2" charset="-122"/>
                  <a:cs typeface="+mn-ea"/>
                  <a:sym typeface="+mn-lt"/>
                </a:rPr>
                <a:t>流程</a:t>
              </a:r>
              <a:r>
                <a:rPr lang="en-US" altLang="zh-CN" b="1" kern="0" dirty="0">
                  <a:solidFill>
                    <a:srgbClr val="961318"/>
                  </a:solidFill>
                  <a:latin typeface="Arial" panose="020B0604020202020204"/>
                  <a:ea typeface="宋体" panose="02010600030101010101" pitchFamily="2" charset="-122"/>
                  <a:cs typeface="+mn-ea"/>
                  <a:sym typeface="+mn-lt"/>
                </a:rPr>
                <a:t>3</a:t>
              </a:r>
              <a:endParaRPr lang="zh-CN" altLang="en-US" b="1" kern="0" dirty="0">
                <a:solidFill>
                  <a:srgbClr val="961318"/>
                </a:solidFill>
                <a:latin typeface="Arial" panose="020B0604020202020204"/>
                <a:ea typeface="宋体" panose="02010600030101010101" pitchFamily="2" charset="-122"/>
                <a:cs typeface="+mn-ea"/>
                <a:sym typeface="+mn-lt"/>
              </a:endParaRPr>
            </a:p>
          </p:txBody>
        </p:sp>
      </p:grpSp>
      <p:sp>
        <p:nvSpPr>
          <p:cNvPr id="32" name="ïš1iḍè"/>
          <p:cNvSpPr/>
          <p:nvPr/>
        </p:nvSpPr>
        <p:spPr>
          <a:xfrm>
            <a:off x="10203226" y="3911600"/>
            <a:ext cx="228600" cy="228600"/>
          </a:xfrm>
          <a:prstGeom prst="ellipse">
            <a:avLst/>
          </a:prstGeom>
          <a:solidFill>
            <a:srgbClr val="961318"/>
          </a:solidFill>
          <a:ln w="38100" cap="flat" cmpd="sng" algn="ctr">
            <a:solidFill>
              <a:srgbClr val="FFFFFF"/>
            </a:solidFill>
            <a:prstDash val="solid"/>
            <a:miter lim="800000"/>
          </a:ln>
          <a:effectLst/>
        </p:spPr>
        <p:txBody>
          <a:bodyPr wrap="square" lIns="91440" tIns="45720" rIns="91440" bIns="45720" anchor="ctr">
            <a:normAutofit fontScale="25000" lnSpcReduction="20000"/>
          </a:bodyPr>
          <a:lstStyle/>
          <a:p>
            <a:pPr algn="ctr" defTabSz="457200">
              <a:defRPr/>
            </a:pPr>
            <a:endParaRPr kern="0">
              <a:solidFill>
                <a:srgbClr val="FFFFFF"/>
              </a:solidFill>
              <a:latin typeface="Arial" panose="020B0604020202020204"/>
              <a:sym typeface="+mn-lt"/>
            </a:endParaRPr>
          </a:p>
        </p:txBody>
      </p:sp>
      <p:grpSp>
        <p:nvGrpSpPr>
          <p:cNvPr id="33" name="组合 32"/>
          <p:cNvGrpSpPr/>
          <p:nvPr/>
        </p:nvGrpSpPr>
        <p:grpSpPr>
          <a:xfrm>
            <a:off x="9252941" y="3169227"/>
            <a:ext cx="2129171" cy="547501"/>
            <a:chOff x="9252941" y="3169227"/>
            <a:chExt cx="2129171" cy="547501"/>
          </a:xfrm>
        </p:grpSpPr>
        <p:sp>
          <p:nvSpPr>
            <p:cNvPr id="34" name="iṡ1ïḓê"/>
            <p:cNvSpPr/>
            <p:nvPr/>
          </p:nvSpPr>
          <p:spPr>
            <a:xfrm flipV="1">
              <a:off x="10183093" y="3484947"/>
              <a:ext cx="268866" cy="231781"/>
            </a:xfrm>
            <a:prstGeom prst="triangle">
              <a:avLst/>
            </a:prstGeom>
            <a:solidFill>
              <a:srgbClr val="961318"/>
            </a:solidFill>
            <a:ln w="12700" cap="flat" cmpd="sng" algn="ctr">
              <a:noFill/>
              <a:prstDash val="solid"/>
              <a:miter lim="800000"/>
            </a:ln>
            <a:effectLst/>
          </p:spPr>
          <p:txBody>
            <a:bodyPr wrap="square" lIns="91440" tIns="45720" rIns="91440" bIns="45720" anchor="ctr">
              <a:normAutofit fontScale="25000" lnSpcReduction="20000"/>
            </a:bodyPr>
            <a:lstStyle/>
            <a:p>
              <a:pPr algn="ctr" defTabSz="457200">
                <a:defRPr/>
              </a:pPr>
              <a:endParaRPr kern="0" dirty="0">
                <a:solidFill>
                  <a:srgbClr val="0F5035"/>
                </a:solidFill>
                <a:latin typeface="Arial" panose="020B0604020202020204"/>
                <a:sym typeface="+mn-lt"/>
              </a:endParaRPr>
            </a:p>
          </p:txBody>
        </p:sp>
        <p:sp>
          <p:nvSpPr>
            <p:cNvPr id="35" name="iṣḷîdé"/>
            <p:cNvSpPr/>
            <p:nvPr/>
          </p:nvSpPr>
          <p:spPr>
            <a:xfrm>
              <a:off x="9252941" y="3169227"/>
              <a:ext cx="2129171" cy="393970"/>
            </a:xfrm>
            <a:prstGeom prst="roundRect">
              <a:avLst>
                <a:gd name="adj" fmla="val 4639"/>
              </a:avLst>
            </a:prstGeom>
            <a:solidFill>
              <a:srgbClr val="FFFFFF"/>
            </a:solidFill>
            <a:ln w="12700" cap="flat" cmpd="sng" algn="ctr">
              <a:solidFill>
                <a:srgbClr val="961318"/>
              </a:solidFill>
              <a:prstDash val="solid"/>
              <a:miter lim="800000"/>
            </a:ln>
            <a:effectLst/>
          </p:spPr>
          <p:txBody>
            <a:bodyPr wrap="square" lIns="91440" tIns="45720" rIns="91440" bIns="45720" anchor="ctr">
              <a:normAutofit/>
            </a:bodyPr>
            <a:lstStyle/>
            <a:p>
              <a:pPr algn="ctr" defTabSz="457200">
                <a:defRPr/>
              </a:pPr>
              <a:r>
                <a:rPr lang="zh-CN" altLang="en-US" b="1" kern="0" dirty="0">
                  <a:solidFill>
                    <a:srgbClr val="961318"/>
                  </a:solidFill>
                  <a:latin typeface="Arial" panose="020B0604020202020204"/>
                  <a:ea typeface="宋体" panose="02010600030101010101" pitchFamily="2" charset="-122"/>
                  <a:cs typeface="+mn-ea"/>
                  <a:sym typeface="+mn-lt"/>
                </a:rPr>
                <a:t>流程</a:t>
              </a:r>
              <a:r>
                <a:rPr lang="en-US" altLang="zh-CN" b="1" kern="0" dirty="0">
                  <a:solidFill>
                    <a:srgbClr val="961318"/>
                  </a:solidFill>
                  <a:latin typeface="Arial" panose="020B0604020202020204"/>
                  <a:ea typeface="宋体" panose="02010600030101010101" pitchFamily="2" charset="-122"/>
                  <a:cs typeface="+mn-ea"/>
                  <a:sym typeface="+mn-lt"/>
                </a:rPr>
                <a:t>4</a:t>
              </a:r>
              <a:endParaRPr lang="zh-CN" altLang="en-US" b="1" kern="0" dirty="0">
                <a:solidFill>
                  <a:srgbClr val="961318"/>
                </a:solidFill>
                <a:latin typeface="Arial" panose="020B0604020202020204"/>
                <a:ea typeface="宋体" panose="02010600030101010101" pitchFamily="2" charset="-122"/>
                <a:cs typeface="+mn-ea"/>
                <a:sym typeface="+mn-lt"/>
              </a:endParaRPr>
            </a:p>
          </p:txBody>
        </p:sp>
      </p:grpSp>
      <p:sp>
        <p:nvSpPr>
          <p:cNvPr id="36" name="iS1íḍê"/>
          <p:cNvSpPr/>
          <p:nvPr/>
        </p:nvSpPr>
        <p:spPr>
          <a:xfrm>
            <a:off x="797186" y="4583430"/>
            <a:ext cx="2129171" cy="377825"/>
          </a:xfrm>
          <a:prstGeom prst="rect">
            <a:avLst/>
          </a:prstGeom>
          <a:noFill/>
          <a:ln w="76200" cap="flat" cmpd="sng" algn="ctr">
            <a:noFill/>
            <a:prstDash val="solid"/>
            <a:miter lim="800000"/>
          </a:ln>
          <a:effectLst/>
        </p:spPr>
        <p:txBody>
          <a:bodyPr rot="0" spcFirstLastPara="0" vert="horz" wrap="square" lIns="91440" tIns="45720" rIns="91440" bIns="45720" numCol="1" spcCol="0" rtlCol="0" fromWordArt="0" anchor="ctr" anchorCtr="0" forceAA="0" compatLnSpc="1">
            <a:normAutofit/>
          </a:bodyPr>
          <a:lstStyle/>
          <a:p>
            <a:pPr algn="ctr" defTabSz="457200">
              <a:defRPr/>
            </a:pPr>
            <a:r>
              <a:rPr lang="zh-CN" altLang="en-US" b="1" kern="0" dirty="0">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b="1" kern="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37" name="ï$1idé"/>
          <p:cNvSpPr/>
          <p:nvPr/>
        </p:nvSpPr>
        <p:spPr bwMode="auto">
          <a:xfrm>
            <a:off x="797186" y="4943475"/>
            <a:ext cx="2129171"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0" rIns="90000" bIns="0" anchor="t" anchorCtr="0">
            <a:noAutofit/>
          </a:bodyPr>
          <a:lstStyle/>
          <a:p>
            <a:pPr>
              <a:lnSpc>
                <a:spcPct val="120000"/>
              </a:lnSpc>
              <a:spcBef>
                <a:spcPct val="0"/>
              </a:spcBef>
            </a:pPr>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38" name="iS1íḍê"/>
          <p:cNvSpPr/>
          <p:nvPr/>
        </p:nvSpPr>
        <p:spPr>
          <a:xfrm>
            <a:off x="3615770" y="4583430"/>
            <a:ext cx="2129171" cy="377825"/>
          </a:xfrm>
          <a:prstGeom prst="rect">
            <a:avLst/>
          </a:prstGeom>
          <a:noFill/>
          <a:ln w="76200" cap="flat" cmpd="sng" algn="ctr">
            <a:noFill/>
            <a:prstDash val="solid"/>
            <a:miter lim="800000"/>
          </a:ln>
          <a:effectLst/>
        </p:spPr>
        <p:txBody>
          <a:bodyPr rot="0" spcFirstLastPara="0" vert="horz" wrap="square" lIns="91440" tIns="45720" rIns="91440" bIns="45720" numCol="1" spcCol="0" rtlCol="0" fromWordArt="0" anchor="ctr" anchorCtr="0" forceAA="0" compatLnSpc="1">
            <a:normAutofit/>
          </a:bodyPr>
          <a:lstStyle/>
          <a:p>
            <a:pPr algn="ctr" defTabSz="457200">
              <a:defRPr/>
            </a:pPr>
            <a:r>
              <a:rPr lang="zh-CN" altLang="en-US" b="1" kern="0" dirty="0">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b="1" kern="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39" name="ï$1idé"/>
          <p:cNvSpPr/>
          <p:nvPr/>
        </p:nvSpPr>
        <p:spPr bwMode="auto">
          <a:xfrm>
            <a:off x="3615770" y="4943475"/>
            <a:ext cx="2129171"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0" rIns="90000" bIns="0" anchor="t" anchorCtr="0">
            <a:noAutofit/>
          </a:bodyPr>
          <a:lstStyle/>
          <a:p>
            <a:pPr>
              <a:lnSpc>
                <a:spcPct val="120000"/>
              </a:lnSpc>
              <a:spcBef>
                <a:spcPct val="0"/>
              </a:spcBef>
            </a:pPr>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40" name="iS1íḍê"/>
          <p:cNvSpPr/>
          <p:nvPr/>
        </p:nvSpPr>
        <p:spPr>
          <a:xfrm>
            <a:off x="6434355" y="4583430"/>
            <a:ext cx="2129171" cy="377825"/>
          </a:xfrm>
          <a:prstGeom prst="rect">
            <a:avLst/>
          </a:prstGeom>
          <a:noFill/>
          <a:ln w="76200" cap="flat" cmpd="sng" algn="ctr">
            <a:noFill/>
            <a:prstDash val="solid"/>
            <a:miter lim="800000"/>
          </a:ln>
          <a:effectLst/>
        </p:spPr>
        <p:txBody>
          <a:bodyPr rot="0" spcFirstLastPara="0" vert="horz" wrap="square" lIns="91440" tIns="45720" rIns="91440" bIns="45720" numCol="1" spcCol="0" rtlCol="0" fromWordArt="0" anchor="ctr" anchorCtr="0" forceAA="0" compatLnSpc="1">
            <a:normAutofit/>
          </a:bodyPr>
          <a:lstStyle/>
          <a:p>
            <a:pPr algn="ctr" defTabSz="457200">
              <a:defRPr/>
            </a:pPr>
            <a:r>
              <a:rPr lang="zh-CN" altLang="en-US" b="1" kern="0" dirty="0">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b="1" kern="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41" name="ï$1idé"/>
          <p:cNvSpPr/>
          <p:nvPr/>
        </p:nvSpPr>
        <p:spPr bwMode="auto">
          <a:xfrm>
            <a:off x="6434355" y="4943475"/>
            <a:ext cx="2129171"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0" rIns="90000" bIns="0" anchor="t" anchorCtr="0">
            <a:noAutofit/>
          </a:bodyPr>
          <a:lstStyle/>
          <a:p>
            <a:pPr>
              <a:lnSpc>
                <a:spcPct val="120000"/>
              </a:lnSpc>
              <a:spcBef>
                <a:spcPct val="0"/>
              </a:spcBef>
            </a:pPr>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42" name="iS1íḍê"/>
          <p:cNvSpPr/>
          <p:nvPr/>
        </p:nvSpPr>
        <p:spPr>
          <a:xfrm>
            <a:off x="9252941" y="4583430"/>
            <a:ext cx="2129171" cy="377825"/>
          </a:xfrm>
          <a:prstGeom prst="rect">
            <a:avLst/>
          </a:prstGeom>
          <a:noFill/>
          <a:ln w="76200" cap="flat" cmpd="sng" algn="ctr">
            <a:noFill/>
            <a:prstDash val="solid"/>
            <a:miter lim="800000"/>
          </a:ln>
          <a:effectLst/>
        </p:spPr>
        <p:txBody>
          <a:bodyPr rot="0" spcFirstLastPara="0" vert="horz" wrap="square" lIns="91440" tIns="45720" rIns="91440" bIns="45720" numCol="1" spcCol="0" rtlCol="0" fromWordArt="0" anchor="ctr" anchorCtr="0" forceAA="0" compatLnSpc="1">
            <a:normAutofit/>
          </a:bodyPr>
          <a:lstStyle/>
          <a:p>
            <a:pPr algn="ctr" defTabSz="457200">
              <a:defRPr/>
            </a:pPr>
            <a:r>
              <a:rPr lang="zh-CN" altLang="en-US" b="1" kern="0" dirty="0">
                <a:solidFill>
                  <a:srgbClr val="000000">
                    <a:lumMod val="75000"/>
                    <a:lumOff val="25000"/>
                  </a:srgbClr>
                </a:solidFill>
                <a:latin typeface="Arial" panose="020B0604020202020204"/>
                <a:ea typeface="宋体" panose="02010600030101010101" pitchFamily="2" charset="-122"/>
                <a:cs typeface="+mn-ea"/>
                <a:sym typeface="+mn-lt"/>
              </a:rPr>
              <a:t>请在此输入标题</a:t>
            </a:r>
            <a:endParaRPr lang="en-US" altLang="zh-CN" b="1" kern="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43" name="ï$1idé"/>
          <p:cNvSpPr/>
          <p:nvPr/>
        </p:nvSpPr>
        <p:spPr bwMode="auto">
          <a:xfrm>
            <a:off x="9252941" y="4943475"/>
            <a:ext cx="2129171"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0" rIns="90000" bIns="0" anchor="t" anchorCtr="0">
            <a:noAutofit/>
          </a:bodyPr>
          <a:lstStyle/>
          <a:p>
            <a:pPr>
              <a:lnSpc>
                <a:spcPct val="120000"/>
              </a:lnSpc>
              <a:spcBef>
                <a:spcPct val="0"/>
              </a:spcBef>
            </a:pPr>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请在此输入内容请在此输入内容请在此输入内容请在此输入</a:t>
            </a:r>
            <a:endParaRPr lang="en-US" altLang="zh-CN"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5">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5" name="椭圆 14"/>
          <p:cNvSpPr/>
          <p:nvPr/>
        </p:nvSpPr>
        <p:spPr>
          <a:xfrm>
            <a:off x="710271" y="1699885"/>
            <a:ext cx="3458229" cy="3458229"/>
          </a:xfrm>
          <a:prstGeom prst="ellipse">
            <a:avLst/>
          </a:prstGeom>
          <a:solidFill>
            <a:srgbClr val="961318"/>
          </a:solidFill>
          <a:ln w="25400" cap="flat" cmpd="sng" algn="ctr">
            <a:solidFill>
              <a:srgbClr val="961318"/>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矩形 15"/>
          <p:cNvSpPr/>
          <p:nvPr/>
        </p:nvSpPr>
        <p:spPr bwMode="auto">
          <a:xfrm>
            <a:off x="5161280" y="1844251"/>
            <a:ext cx="6091093" cy="3402957"/>
          </a:xfrm>
          <a:prstGeom prst="rect">
            <a:avLst/>
          </a:prstGeom>
          <a:solidFill>
            <a:srgbClr val="FFFFFF"/>
          </a:solidFill>
          <a:ln>
            <a:solidFill>
              <a:srgbClr val="FFFFFF">
                <a:lumMod val="85000"/>
              </a:srgbClr>
            </a:solidFill>
          </a:ln>
        </p:spPr>
        <p:txBody>
          <a:bodyPr rot="0" spcFirstLastPara="0" vertOverflow="overflow" horzOverflow="overflow" vert="horz" wrap="square" lIns="91440" tIns="45720" rIns="91440" bIns="45720" numCol="1" spcCol="0" rtlCol="0" fromWordArt="0" anchor="ctr" anchorCtr="0" forceAA="0" compatLnSpc="1">
            <a:noAutofit/>
          </a:bodyPr>
          <a:lstStyle/>
          <a:p>
            <a:pPr algn="ctr">
              <a:buSzPct val="25000"/>
              <a:defRPr/>
            </a:pPr>
            <a:endParaRPr lang="en-US" b="1" kern="0" dirty="0">
              <a:solidFill>
                <a:srgbClr val="FFFFFF"/>
              </a:solidFill>
              <a:latin typeface="Arial" panose="020B0604020202020204"/>
              <a:sym typeface="+mn-lt"/>
            </a:endParaRPr>
          </a:p>
        </p:txBody>
      </p:sp>
      <p:pic>
        <p:nvPicPr>
          <p:cNvPr id="17" name="图片占位符 5"/>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758302" y="1772067"/>
            <a:ext cx="3313863" cy="3313863"/>
          </a:xfrm>
          <a:custGeom>
            <a:avLst/>
            <a:gdLst>
              <a:gd name="connsiteX0" fmla="*/ 1534050 w 3068100"/>
              <a:gd name="connsiteY0" fmla="*/ 0 h 3068100"/>
              <a:gd name="connsiteX1" fmla="*/ 3068100 w 3068100"/>
              <a:gd name="connsiteY1" fmla="*/ 1534050 h 3068100"/>
              <a:gd name="connsiteX2" fmla="*/ 1534050 w 3068100"/>
              <a:gd name="connsiteY2" fmla="*/ 3068100 h 3068100"/>
              <a:gd name="connsiteX3" fmla="*/ 0 w 3068100"/>
              <a:gd name="connsiteY3" fmla="*/ 1534050 h 3068100"/>
              <a:gd name="connsiteX4" fmla="*/ 1534050 w 3068100"/>
              <a:gd name="connsiteY4" fmla="*/ 0 h 306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8100" h="3068100">
                <a:moveTo>
                  <a:pt x="1534050" y="0"/>
                </a:moveTo>
                <a:cubicBezTo>
                  <a:pt x="2381282" y="0"/>
                  <a:pt x="3068100" y="686818"/>
                  <a:pt x="3068100" y="1534050"/>
                </a:cubicBezTo>
                <a:cubicBezTo>
                  <a:pt x="3068100" y="2381282"/>
                  <a:pt x="2381282" y="3068100"/>
                  <a:pt x="1534050" y="3068100"/>
                </a:cubicBezTo>
                <a:cubicBezTo>
                  <a:pt x="686818" y="3068100"/>
                  <a:pt x="0" y="2381282"/>
                  <a:pt x="0" y="1534050"/>
                </a:cubicBezTo>
                <a:cubicBezTo>
                  <a:pt x="0" y="686818"/>
                  <a:pt x="686818" y="0"/>
                  <a:pt x="1534050" y="0"/>
                </a:cubicBezTo>
                <a:close/>
              </a:path>
            </a:pathLst>
          </a:custGeom>
          <a:solidFill>
            <a:srgbClr val="00447C">
              <a:lumMod val="20000"/>
              <a:lumOff val="80000"/>
            </a:srgbClr>
          </a:solidFill>
          <a:ln w="38100">
            <a:solidFill>
              <a:srgbClr val="FFFFFF"/>
            </a:solidFill>
          </a:ln>
        </p:spPr>
      </p:pic>
      <p:sp>
        <p:nvSpPr>
          <p:cNvPr id="18" name="文本占位符 31"/>
          <p:cNvSpPr txBox="1"/>
          <p:nvPr/>
        </p:nvSpPr>
        <p:spPr>
          <a:xfrm>
            <a:off x="5420532" y="2063151"/>
            <a:ext cx="1528143" cy="369332"/>
          </a:xfrm>
          <a:prstGeom prst="rect">
            <a:avLst/>
          </a:prstGeom>
        </p:spPr>
        <p:txBody>
          <a:bodyPr lIns="0" rIns="0" anchor="ctr">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zh-CN" altLang="en-US" sz="2000" b="1" dirty="0">
                <a:solidFill>
                  <a:srgbClr val="961318"/>
                </a:solidFill>
                <a:latin typeface="Arial" panose="020B0604020202020204"/>
                <a:ea typeface="宋体" panose="02010600030101010101" pitchFamily="2" charset="-122"/>
                <a:cs typeface="+mn-ea"/>
                <a:sym typeface="+mn-lt"/>
              </a:rPr>
              <a:t>人物姓名</a:t>
            </a:r>
            <a:r>
              <a:rPr lang="zh-CN" altLang="en-US" sz="2000" b="1" dirty="0">
                <a:solidFill>
                  <a:srgbClr val="961318"/>
                </a:solidFill>
                <a:latin typeface="Arial" panose="020B0604020202020204"/>
                <a:ea typeface="宋体" panose="02010600030101010101" pitchFamily="2" charset="-122"/>
                <a:cs typeface="+mn-ea"/>
                <a:sym typeface="Webdings" panose="05030102010509060703" pitchFamily="18" charset="2"/>
              </a:rPr>
              <a:t></a:t>
            </a:r>
            <a:endParaRPr lang="en-US" sz="2000" b="1" dirty="0">
              <a:solidFill>
                <a:srgbClr val="961318"/>
              </a:solidFill>
              <a:latin typeface="Arial" panose="020B0604020202020204"/>
              <a:sym typeface="+mn-lt"/>
            </a:endParaRPr>
          </a:p>
        </p:txBody>
      </p:sp>
      <p:cxnSp>
        <p:nvCxnSpPr>
          <p:cNvPr id="19" name="直接连接符 18"/>
          <p:cNvCxnSpPr/>
          <p:nvPr/>
        </p:nvCxnSpPr>
        <p:spPr>
          <a:xfrm>
            <a:off x="5185064" y="5247208"/>
            <a:ext cx="6091093" cy="0"/>
          </a:xfrm>
          <a:prstGeom prst="line">
            <a:avLst/>
          </a:prstGeom>
          <a:noFill/>
          <a:ln w="57150" cap="flat" cmpd="sng" algn="ctr">
            <a:solidFill>
              <a:srgbClr val="961318"/>
            </a:solidFill>
            <a:prstDash val="solid"/>
            <a:miter lim="800000"/>
          </a:ln>
          <a:effectLst/>
        </p:spPr>
      </p:cxnSp>
      <p:sp>
        <p:nvSpPr>
          <p:cNvPr id="20" name="矩形 19"/>
          <p:cNvSpPr/>
          <p:nvPr/>
        </p:nvSpPr>
        <p:spPr>
          <a:xfrm>
            <a:off x="5420532" y="2492896"/>
            <a:ext cx="5572588" cy="2273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noAutofit/>
          </a:bodyPr>
          <a:lstStyle/>
          <a:p>
            <a:pPr>
              <a:lnSpc>
                <a:spcPct val="120000"/>
              </a:lnSpc>
              <a:spcBef>
                <a:spcPct val="0"/>
              </a:spcBef>
              <a:spcAft>
                <a:spcPts val="1800"/>
              </a:spcAft>
            </a:pPr>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输入你的副标题或标题说明以简洁为主说明本章的内容关键要点请输入你的副标题或标题说明以简洁为主说明本章的内容关键要点请输入你的副标题或标题说明以简洁为主说明本章的内容关键要点请输入你的副标题或标题说明以简洁为主说明本章的内容关键要点</a:t>
            </a:r>
            <a:endParaRPr lang="zh-CN" altLang="en-US" sz="1600" dirty="0">
              <a:solidFill>
                <a:srgbClr val="000000">
                  <a:lumMod val="75000"/>
                  <a:lumOff val="25000"/>
                </a:srgbClr>
              </a:solidFill>
              <a:latin typeface="Arial" panose="020B0604020202020204"/>
              <a:ea typeface="宋体" panose="02010600030101010101" pitchFamily="2" charset="-122"/>
              <a:cs typeface="+mn-ea"/>
              <a:sym typeface="+mn-lt"/>
            </a:endParaRPr>
          </a:p>
          <a:p>
            <a:pPr>
              <a:lnSpc>
                <a:spcPct val="120000"/>
              </a:lnSpc>
              <a:spcBef>
                <a:spcPct val="0"/>
              </a:spcBef>
              <a:spcAft>
                <a:spcPts val="1800"/>
              </a:spcAft>
            </a:pPr>
            <a:r>
              <a:rPr lang="zh-CN" altLang="en-US" sz="1600" dirty="0">
                <a:solidFill>
                  <a:srgbClr val="000000">
                    <a:lumMod val="75000"/>
                    <a:lumOff val="25000"/>
                  </a:srgbClr>
                </a:solidFill>
                <a:latin typeface="Arial" panose="020B0604020202020204"/>
                <a:ea typeface="宋体" panose="02010600030101010101" pitchFamily="2" charset="-122"/>
                <a:cs typeface="+mn-ea"/>
                <a:sym typeface="+mn-lt"/>
              </a:rPr>
              <a:t>请输入你的副标题或标题说明以简洁为主说明本章的内容关键要点请输入你的副标题或标题说明以简洁为主说明本章的内容关键要点</a:t>
            </a:r>
            <a:endParaRPr lang="zh-CN" altLang="en-US" sz="1600" dirty="0">
              <a:solidFill>
                <a:srgbClr val="000000">
                  <a:lumMod val="75000"/>
                  <a:lumOff val="25000"/>
                </a:srgbClr>
              </a:solidFill>
              <a:latin typeface="Arial" panose="020B0604020202020204"/>
              <a:ea typeface="宋体" panose="02010600030101010101" pitchFamily="2" charset="-122"/>
              <a:cs typeface="+mn-ea"/>
              <a:sym typeface="+mn-lt"/>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2">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grpSp>
        <p:nvGrpSpPr>
          <p:cNvPr id="15" name="组合 14"/>
          <p:cNvGrpSpPr/>
          <p:nvPr/>
        </p:nvGrpSpPr>
        <p:grpSpPr>
          <a:xfrm>
            <a:off x="407368" y="1718484"/>
            <a:ext cx="2256024" cy="3885805"/>
            <a:chOff x="676332" y="1730092"/>
            <a:chExt cx="2256024" cy="3885805"/>
          </a:xfrm>
        </p:grpSpPr>
        <p:sp>
          <p:nvSpPr>
            <p:cNvPr id="16" name="圆角矩形 5"/>
            <p:cNvSpPr/>
            <p:nvPr/>
          </p:nvSpPr>
          <p:spPr>
            <a:xfrm>
              <a:off x="676332" y="2414093"/>
              <a:ext cx="2256024" cy="3178588"/>
            </a:xfrm>
            <a:prstGeom prst="roundRect">
              <a:avLst>
                <a:gd name="adj" fmla="val 3185"/>
              </a:avLst>
            </a:prstGeom>
            <a:solidFill>
              <a:sysClr val="window" lastClr="FFFFFF"/>
            </a:solidFill>
            <a:ln w="12700" cap="flat" cmpd="sng" algn="ctr">
              <a:noFill/>
              <a:prstDash val="solid"/>
              <a:miter lim="800000"/>
            </a:ln>
            <a:effectLst>
              <a:outerShdw blurRad="330200" dist="38100" dir="5400000" algn="t" rotWithShape="0">
                <a:prstClr val="black">
                  <a:alpha val="20000"/>
                </a:prstClr>
              </a:outerShdw>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grpSp>
          <p:nvGrpSpPr>
            <p:cNvPr id="17" name="组合 16"/>
            <p:cNvGrpSpPr/>
            <p:nvPr/>
          </p:nvGrpSpPr>
          <p:grpSpPr>
            <a:xfrm>
              <a:off x="1030846" y="1730092"/>
              <a:ext cx="1567490" cy="1559850"/>
              <a:chOff x="1424888" y="2009371"/>
              <a:chExt cx="3097405" cy="3082308"/>
            </a:xfrm>
          </p:grpSpPr>
          <p:sp>
            <p:nvSpPr>
              <p:cNvPr id="24" name="椭圆 23"/>
              <p:cNvSpPr/>
              <p:nvPr/>
            </p:nvSpPr>
            <p:spPr>
              <a:xfrm>
                <a:off x="1475710" y="2045094"/>
                <a:ext cx="3046583" cy="3046585"/>
              </a:xfrm>
              <a:prstGeom prst="ellipse">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pic>
            <p:nvPicPr>
              <p:cNvPr id="25" name="图片 24"/>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1424888" y="2009371"/>
                <a:ext cx="3012708" cy="3012708"/>
              </a:xfrm>
              <a:prstGeom prst="ellipse">
                <a:avLst/>
              </a:prstGeom>
              <a:ln w="66675">
                <a:noFill/>
              </a:ln>
            </p:spPr>
          </p:pic>
        </p:grpSp>
        <p:sp>
          <p:nvSpPr>
            <p:cNvPr id="18" name="文本框 17"/>
            <p:cNvSpPr txBox="1"/>
            <p:nvPr/>
          </p:nvSpPr>
          <p:spPr>
            <a:xfrm>
              <a:off x="1417059" y="3325255"/>
              <a:ext cx="774571" cy="453650"/>
            </a:xfrm>
            <a:prstGeom prst="rect">
              <a:avLst/>
            </a:prstGeom>
            <a:noFill/>
          </p:spPr>
          <p:txBody>
            <a:bodyPr wrap="none" rtlCol="0">
              <a:spAutoFit/>
            </a:bodyPr>
            <a:lstStyle/>
            <a:p>
              <a:pPr algn="ctr">
                <a:lnSpc>
                  <a:spcPct val="130000"/>
                </a:lnSpc>
                <a:defRPr/>
              </a:pPr>
              <a:r>
                <a:rPr kumimoji="1" lang="zh-CN" altLang="en-US" sz="2000" b="1" kern="0" spc="300" dirty="0">
                  <a:gradFill>
                    <a:gsLst>
                      <a:gs pos="0">
                        <a:prstClr val="black"/>
                      </a:gs>
                      <a:gs pos="100000">
                        <a:prstClr val="black">
                          <a:lumMod val="65000"/>
                          <a:lumOff val="35000"/>
                        </a:prstClr>
                      </a:gs>
                    </a:gsLst>
                    <a:lin ang="5400000" scaled="0"/>
                  </a:gradFill>
                  <a:latin typeface="Arial" panose="020B0604020202020204" pitchFamily="34" charset="0"/>
                  <a:ea typeface="微软雅黑" panose="020B0503020204020204" charset="-122"/>
                  <a:cs typeface="Arial" panose="020B0604020202020204" pitchFamily="34" charset="0"/>
                </a:rPr>
                <a:t>姓名</a:t>
              </a:r>
              <a:endParaRPr kumimoji="1" lang="zh-CN" altLang="en-US" sz="2000" b="1" kern="0" spc="300" dirty="0">
                <a:gradFill>
                  <a:gsLst>
                    <a:gs pos="0">
                      <a:prstClr val="black"/>
                    </a:gs>
                    <a:gs pos="100000">
                      <a:prstClr val="black">
                        <a:lumMod val="65000"/>
                        <a:lumOff val="35000"/>
                      </a:prstClr>
                    </a:gs>
                  </a:gsLst>
                  <a:lin ang="5400000" scaled="0"/>
                </a:gradFill>
                <a:latin typeface="Arial" panose="020B0604020202020204" pitchFamily="34" charset="0"/>
                <a:ea typeface="微软雅黑" panose="020B0503020204020204" charset="-122"/>
                <a:cs typeface="Arial" panose="020B0604020202020204" pitchFamily="34" charset="0"/>
              </a:endParaRPr>
            </a:p>
          </p:txBody>
        </p:sp>
        <p:grpSp>
          <p:nvGrpSpPr>
            <p:cNvPr id="19" name="组合 18"/>
            <p:cNvGrpSpPr/>
            <p:nvPr/>
          </p:nvGrpSpPr>
          <p:grpSpPr>
            <a:xfrm>
              <a:off x="1508466" y="3735955"/>
              <a:ext cx="569387" cy="313148"/>
              <a:chOff x="8242865" y="2396375"/>
              <a:chExt cx="569387" cy="313148"/>
            </a:xfrm>
          </p:grpSpPr>
          <p:sp>
            <p:nvSpPr>
              <p:cNvPr id="22" name="圆角矩形 16"/>
              <p:cNvSpPr/>
              <p:nvPr/>
            </p:nvSpPr>
            <p:spPr>
              <a:xfrm>
                <a:off x="8265514" y="2462541"/>
                <a:ext cx="460106" cy="246982"/>
              </a:xfrm>
              <a:prstGeom prst="roundRect">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sp>
            <p:nvSpPr>
              <p:cNvPr id="23" name="文本框 22"/>
              <p:cNvSpPr txBox="1"/>
              <p:nvPr/>
            </p:nvSpPr>
            <p:spPr>
              <a:xfrm>
                <a:off x="8242865" y="2396375"/>
                <a:ext cx="569387" cy="309124"/>
              </a:xfrm>
              <a:prstGeom prst="rect">
                <a:avLst/>
              </a:prstGeom>
              <a:noFill/>
            </p:spPr>
            <p:txBody>
              <a:bodyPr wrap="none" rtlCol="0">
                <a:spAutoFit/>
              </a:bodyPr>
              <a:lstStyle/>
              <a:p>
                <a:pPr algn="ctr">
                  <a:lnSpc>
                    <a:spcPct val="130000"/>
                  </a:lnSpc>
                  <a:defRPr/>
                </a:pPr>
                <a:r>
                  <a:rPr kumimoji="1" lang="zh-CN" altLang="en-US" sz="1200" kern="0" spc="300" dirty="0">
                    <a:solidFill>
                      <a:prstClr val="white"/>
                    </a:solidFill>
                    <a:latin typeface="Arial" panose="020B0604020202020204" pitchFamily="34" charset="0"/>
                    <a:ea typeface="微软雅黑" panose="020B0503020204020204" charset="-122"/>
                    <a:cs typeface="Arial" panose="020B0604020202020204" pitchFamily="34" charset="0"/>
                  </a:rPr>
                  <a:t>职位</a:t>
                </a:r>
                <a:endParaRPr kumimoji="1" lang="zh-CN" altLang="en-US" sz="1200" kern="0" spc="300" dirty="0">
                  <a:solidFill>
                    <a:prstClr val="white"/>
                  </a:solidFill>
                  <a:latin typeface="Arial" panose="020B0604020202020204" pitchFamily="34" charset="0"/>
                  <a:ea typeface="微软雅黑" panose="020B0503020204020204" charset="-122"/>
                  <a:cs typeface="Arial" panose="020B0604020202020204" pitchFamily="34" charset="0"/>
                </a:endParaRPr>
              </a:p>
            </p:txBody>
          </p:sp>
        </p:grpSp>
        <p:sp>
          <p:nvSpPr>
            <p:cNvPr id="20" name="文本框 19"/>
            <p:cNvSpPr txBox="1"/>
            <p:nvPr/>
          </p:nvSpPr>
          <p:spPr>
            <a:xfrm>
              <a:off x="754079" y="4133453"/>
              <a:ext cx="2146742" cy="1185453"/>
            </a:xfrm>
            <a:prstGeom prst="rect">
              <a:avLst/>
            </a:prstGeom>
            <a:noFill/>
          </p:spPr>
          <p:txBody>
            <a:bodyPr wrap="none" rtlCol="0">
              <a:spAutoFit/>
            </a:bodyPr>
            <a:lstStyle/>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p:txBody>
        </p:sp>
        <p:sp>
          <p:nvSpPr>
            <p:cNvPr id="21" name="平行四边形 20"/>
            <p:cNvSpPr/>
            <p:nvPr/>
          </p:nvSpPr>
          <p:spPr>
            <a:xfrm>
              <a:off x="1563107" y="5531426"/>
              <a:ext cx="460106" cy="84471"/>
            </a:xfrm>
            <a:prstGeom prst="parallelogram">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grpSp>
      <p:grpSp>
        <p:nvGrpSpPr>
          <p:cNvPr id="26" name="组合 25"/>
          <p:cNvGrpSpPr/>
          <p:nvPr/>
        </p:nvGrpSpPr>
        <p:grpSpPr>
          <a:xfrm>
            <a:off x="3497794" y="1688871"/>
            <a:ext cx="2256024" cy="3915418"/>
            <a:chOff x="3711642" y="1688871"/>
            <a:chExt cx="2256024" cy="3915418"/>
          </a:xfrm>
        </p:grpSpPr>
        <p:grpSp>
          <p:nvGrpSpPr>
            <p:cNvPr id="27" name="组合 26"/>
            <p:cNvGrpSpPr/>
            <p:nvPr/>
          </p:nvGrpSpPr>
          <p:grpSpPr>
            <a:xfrm>
              <a:off x="3711642" y="1736562"/>
              <a:ext cx="2256024" cy="3867727"/>
              <a:chOff x="676332" y="1748170"/>
              <a:chExt cx="2256024" cy="3867727"/>
            </a:xfrm>
          </p:grpSpPr>
          <p:sp>
            <p:nvSpPr>
              <p:cNvPr id="29" name="圆角矩形 55"/>
              <p:cNvSpPr/>
              <p:nvPr/>
            </p:nvSpPr>
            <p:spPr>
              <a:xfrm>
                <a:off x="676332" y="2414093"/>
                <a:ext cx="2256024" cy="3178588"/>
              </a:xfrm>
              <a:prstGeom prst="roundRect">
                <a:avLst>
                  <a:gd name="adj" fmla="val 3185"/>
                </a:avLst>
              </a:prstGeom>
              <a:solidFill>
                <a:sysClr val="window" lastClr="FFFFFF"/>
              </a:solidFill>
              <a:ln w="12700" cap="flat" cmpd="sng" algn="ctr">
                <a:noFill/>
                <a:prstDash val="solid"/>
                <a:miter lim="800000"/>
              </a:ln>
              <a:effectLst>
                <a:outerShdw blurRad="330200" dist="38100" dir="5400000" algn="t" rotWithShape="0">
                  <a:prstClr val="black">
                    <a:alpha val="20000"/>
                  </a:prstClr>
                </a:outerShdw>
              </a:effectLst>
            </p:spPr>
            <p:txBody>
              <a:bodyPr rtlCol="0" anchor="ctr"/>
              <a:lstStyle/>
              <a:p>
                <a:pPr algn="ctr">
                  <a:defRPr/>
                </a:pPr>
                <a:endParaRPr kumimoji="1" lang="zh-CN" altLang="en-US" kern="0" dirty="0">
                  <a:solidFill>
                    <a:prstClr val="white"/>
                  </a:solidFill>
                  <a:latin typeface="Arial" panose="020B0604020202020204" pitchFamily="34" charset="0"/>
                  <a:cs typeface="Arial" panose="020B0604020202020204" pitchFamily="34" charset="0"/>
                </a:endParaRPr>
              </a:p>
            </p:txBody>
          </p:sp>
          <p:sp>
            <p:nvSpPr>
              <p:cNvPr id="30" name="椭圆 29"/>
              <p:cNvSpPr/>
              <p:nvPr/>
            </p:nvSpPr>
            <p:spPr>
              <a:xfrm>
                <a:off x="1056565" y="1748170"/>
                <a:ext cx="1541771" cy="1541772"/>
              </a:xfrm>
              <a:prstGeom prst="ellipse">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sp>
            <p:nvSpPr>
              <p:cNvPr id="31" name="文本框 30"/>
              <p:cNvSpPr txBox="1"/>
              <p:nvPr/>
            </p:nvSpPr>
            <p:spPr>
              <a:xfrm>
                <a:off x="1417059" y="3325255"/>
                <a:ext cx="774571" cy="453650"/>
              </a:xfrm>
              <a:prstGeom prst="rect">
                <a:avLst/>
              </a:prstGeom>
              <a:noFill/>
            </p:spPr>
            <p:txBody>
              <a:bodyPr wrap="none" rtlCol="0">
                <a:spAutoFit/>
              </a:bodyPr>
              <a:lstStyle/>
              <a:p>
                <a:pPr algn="ctr">
                  <a:lnSpc>
                    <a:spcPct val="130000"/>
                  </a:lnSpc>
                  <a:defRPr/>
                </a:pPr>
                <a:r>
                  <a:rPr kumimoji="1" lang="zh-CN" altLang="en-US" sz="2000" b="1" kern="0" spc="300" dirty="0">
                    <a:gradFill>
                      <a:gsLst>
                        <a:gs pos="0">
                          <a:prstClr val="black"/>
                        </a:gs>
                        <a:gs pos="100000">
                          <a:prstClr val="black">
                            <a:lumMod val="65000"/>
                            <a:lumOff val="35000"/>
                          </a:prstClr>
                        </a:gs>
                      </a:gsLst>
                      <a:lin ang="5400000" scaled="0"/>
                    </a:gradFill>
                    <a:latin typeface="Arial" panose="020B0604020202020204" pitchFamily="34" charset="0"/>
                    <a:ea typeface="微软雅黑" panose="020B0503020204020204" charset="-122"/>
                    <a:cs typeface="Arial" panose="020B0604020202020204" pitchFamily="34" charset="0"/>
                  </a:rPr>
                  <a:t>姓名</a:t>
                </a:r>
                <a:endParaRPr kumimoji="1" lang="zh-CN" altLang="en-US" sz="2000" b="1" kern="0" spc="300" dirty="0">
                  <a:gradFill>
                    <a:gsLst>
                      <a:gs pos="0">
                        <a:prstClr val="black"/>
                      </a:gs>
                      <a:gs pos="100000">
                        <a:prstClr val="black">
                          <a:lumMod val="65000"/>
                          <a:lumOff val="35000"/>
                        </a:prstClr>
                      </a:gs>
                    </a:gsLst>
                    <a:lin ang="5400000" scaled="0"/>
                  </a:gradFill>
                  <a:latin typeface="Arial" panose="020B0604020202020204" pitchFamily="34" charset="0"/>
                  <a:ea typeface="微软雅黑" panose="020B0503020204020204" charset="-122"/>
                  <a:cs typeface="Arial" panose="020B0604020202020204" pitchFamily="34" charset="0"/>
                </a:endParaRPr>
              </a:p>
            </p:txBody>
          </p:sp>
          <p:grpSp>
            <p:nvGrpSpPr>
              <p:cNvPr id="32" name="组合 31"/>
              <p:cNvGrpSpPr/>
              <p:nvPr/>
            </p:nvGrpSpPr>
            <p:grpSpPr>
              <a:xfrm>
                <a:off x="1493476" y="3756363"/>
                <a:ext cx="569387" cy="309124"/>
                <a:chOff x="8227875" y="2416783"/>
                <a:chExt cx="569387" cy="309124"/>
              </a:xfrm>
            </p:grpSpPr>
            <p:sp>
              <p:nvSpPr>
                <p:cNvPr id="35" name="圆角矩形 61"/>
                <p:cNvSpPr/>
                <p:nvPr/>
              </p:nvSpPr>
              <p:spPr>
                <a:xfrm>
                  <a:off x="8265514" y="2462541"/>
                  <a:ext cx="460106" cy="246982"/>
                </a:xfrm>
                <a:prstGeom prst="roundRect">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sp>
              <p:nvSpPr>
                <p:cNvPr id="36" name="文本框 35"/>
                <p:cNvSpPr txBox="1"/>
                <p:nvPr/>
              </p:nvSpPr>
              <p:spPr>
                <a:xfrm>
                  <a:off x="8227875" y="2416783"/>
                  <a:ext cx="569387" cy="309124"/>
                </a:xfrm>
                <a:prstGeom prst="rect">
                  <a:avLst/>
                </a:prstGeom>
                <a:noFill/>
              </p:spPr>
              <p:txBody>
                <a:bodyPr wrap="none" rtlCol="0">
                  <a:spAutoFit/>
                </a:bodyPr>
                <a:lstStyle/>
                <a:p>
                  <a:pPr algn="ctr">
                    <a:lnSpc>
                      <a:spcPct val="130000"/>
                    </a:lnSpc>
                    <a:defRPr/>
                  </a:pPr>
                  <a:r>
                    <a:rPr kumimoji="1" lang="zh-CN" altLang="en-US" sz="1200" kern="0" spc="300" dirty="0">
                      <a:solidFill>
                        <a:prstClr val="white"/>
                      </a:solidFill>
                      <a:latin typeface="Arial" panose="020B0604020202020204" pitchFamily="34" charset="0"/>
                      <a:ea typeface="微软雅黑" panose="020B0503020204020204" charset="-122"/>
                      <a:cs typeface="Arial" panose="020B0604020202020204" pitchFamily="34" charset="0"/>
                    </a:rPr>
                    <a:t>职位</a:t>
                  </a:r>
                  <a:endParaRPr kumimoji="1" lang="zh-CN" altLang="en-US" sz="1200" kern="0" spc="300" dirty="0">
                    <a:solidFill>
                      <a:prstClr val="white"/>
                    </a:solidFill>
                    <a:latin typeface="Arial" panose="020B0604020202020204" pitchFamily="34" charset="0"/>
                    <a:ea typeface="微软雅黑" panose="020B0503020204020204" charset="-122"/>
                    <a:cs typeface="Arial" panose="020B0604020202020204" pitchFamily="34" charset="0"/>
                  </a:endParaRPr>
                </a:p>
              </p:txBody>
            </p:sp>
          </p:grpSp>
          <p:sp>
            <p:nvSpPr>
              <p:cNvPr id="33" name="文本框 32"/>
              <p:cNvSpPr txBox="1"/>
              <p:nvPr/>
            </p:nvSpPr>
            <p:spPr>
              <a:xfrm>
                <a:off x="754079" y="4133453"/>
                <a:ext cx="2146742" cy="1185453"/>
              </a:xfrm>
              <a:prstGeom prst="rect">
                <a:avLst/>
              </a:prstGeom>
              <a:noFill/>
            </p:spPr>
            <p:txBody>
              <a:bodyPr wrap="none" rtlCol="0">
                <a:spAutoFit/>
              </a:bodyPr>
              <a:lstStyle/>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p:txBody>
          </p:sp>
          <p:sp>
            <p:nvSpPr>
              <p:cNvPr id="34" name="平行四边形 33"/>
              <p:cNvSpPr/>
              <p:nvPr/>
            </p:nvSpPr>
            <p:spPr>
              <a:xfrm>
                <a:off x="1563107" y="5531426"/>
                <a:ext cx="460106" cy="84471"/>
              </a:xfrm>
              <a:prstGeom prst="parallelogram">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grpSp>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4066156" y="1688871"/>
              <a:ext cx="1524628" cy="1524628"/>
            </a:xfrm>
            <a:prstGeom prst="ellipse">
              <a:avLst/>
            </a:prstGeom>
            <a:ln w="66675">
              <a:noFill/>
            </a:ln>
          </p:spPr>
        </p:pic>
      </p:grpSp>
      <p:grpSp>
        <p:nvGrpSpPr>
          <p:cNvPr id="37" name="组合 36"/>
          <p:cNvGrpSpPr/>
          <p:nvPr/>
        </p:nvGrpSpPr>
        <p:grpSpPr>
          <a:xfrm>
            <a:off x="6588220" y="1674120"/>
            <a:ext cx="2256024" cy="3930169"/>
            <a:chOff x="7015916" y="1674120"/>
            <a:chExt cx="2256024" cy="3930169"/>
          </a:xfrm>
        </p:grpSpPr>
        <p:grpSp>
          <p:nvGrpSpPr>
            <p:cNvPr id="38" name="组合 37"/>
            <p:cNvGrpSpPr/>
            <p:nvPr/>
          </p:nvGrpSpPr>
          <p:grpSpPr>
            <a:xfrm>
              <a:off x="7015916" y="1736562"/>
              <a:ext cx="2256024" cy="3867727"/>
              <a:chOff x="676332" y="1748170"/>
              <a:chExt cx="2256024" cy="3867727"/>
            </a:xfrm>
          </p:grpSpPr>
          <p:sp>
            <p:nvSpPr>
              <p:cNvPr id="40" name="圆角矩形 66"/>
              <p:cNvSpPr/>
              <p:nvPr/>
            </p:nvSpPr>
            <p:spPr>
              <a:xfrm>
                <a:off x="676332" y="2414093"/>
                <a:ext cx="2256024" cy="3178588"/>
              </a:xfrm>
              <a:prstGeom prst="roundRect">
                <a:avLst>
                  <a:gd name="adj" fmla="val 3185"/>
                </a:avLst>
              </a:prstGeom>
              <a:solidFill>
                <a:sysClr val="window" lastClr="FFFFFF"/>
              </a:solidFill>
              <a:ln w="12700" cap="flat" cmpd="sng" algn="ctr">
                <a:noFill/>
                <a:prstDash val="solid"/>
                <a:miter lim="800000"/>
              </a:ln>
              <a:effectLst>
                <a:outerShdw blurRad="330200" dist="38100" dir="5400000" algn="t" rotWithShape="0">
                  <a:prstClr val="black">
                    <a:alpha val="20000"/>
                  </a:prstClr>
                </a:outerShdw>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sp>
            <p:nvSpPr>
              <p:cNvPr id="41" name="椭圆 40"/>
              <p:cNvSpPr/>
              <p:nvPr/>
            </p:nvSpPr>
            <p:spPr>
              <a:xfrm>
                <a:off x="1056565" y="1748170"/>
                <a:ext cx="1541771" cy="1541772"/>
              </a:xfrm>
              <a:prstGeom prst="ellipse">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dirty="0">
                  <a:solidFill>
                    <a:prstClr val="white"/>
                  </a:solidFill>
                  <a:latin typeface="Arial" panose="020B0604020202020204" pitchFamily="34" charset="0"/>
                  <a:cs typeface="Arial" panose="020B0604020202020204" pitchFamily="34" charset="0"/>
                </a:endParaRPr>
              </a:p>
            </p:txBody>
          </p:sp>
          <p:sp>
            <p:nvSpPr>
              <p:cNvPr id="42" name="文本框 41"/>
              <p:cNvSpPr txBox="1"/>
              <p:nvPr/>
            </p:nvSpPr>
            <p:spPr>
              <a:xfrm>
                <a:off x="1417059" y="3325255"/>
                <a:ext cx="774571" cy="453650"/>
              </a:xfrm>
              <a:prstGeom prst="rect">
                <a:avLst/>
              </a:prstGeom>
              <a:noFill/>
            </p:spPr>
            <p:txBody>
              <a:bodyPr wrap="none" rtlCol="0">
                <a:spAutoFit/>
              </a:bodyPr>
              <a:lstStyle/>
              <a:p>
                <a:pPr algn="ctr">
                  <a:lnSpc>
                    <a:spcPct val="130000"/>
                  </a:lnSpc>
                  <a:defRPr/>
                </a:pPr>
                <a:r>
                  <a:rPr kumimoji="1" lang="zh-CN" altLang="en-US" sz="2000" b="1" kern="0" spc="300" dirty="0">
                    <a:gradFill>
                      <a:gsLst>
                        <a:gs pos="0">
                          <a:prstClr val="black"/>
                        </a:gs>
                        <a:gs pos="100000">
                          <a:prstClr val="black">
                            <a:lumMod val="65000"/>
                            <a:lumOff val="35000"/>
                          </a:prstClr>
                        </a:gs>
                      </a:gsLst>
                      <a:lin ang="5400000" scaled="0"/>
                    </a:gradFill>
                    <a:latin typeface="Arial" panose="020B0604020202020204" pitchFamily="34" charset="0"/>
                    <a:ea typeface="微软雅黑" panose="020B0503020204020204" charset="-122"/>
                    <a:cs typeface="Arial" panose="020B0604020202020204" pitchFamily="34" charset="0"/>
                  </a:rPr>
                  <a:t>姓名</a:t>
                </a:r>
                <a:endParaRPr kumimoji="1" lang="zh-CN" altLang="en-US" sz="2000" b="1" kern="0" spc="300" dirty="0">
                  <a:gradFill>
                    <a:gsLst>
                      <a:gs pos="0">
                        <a:prstClr val="black"/>
                      </a:gs>
                      <a:gs pos="100000">
                        <a:prstClr val="black">
                          <a:lumMod val="65000"/>
                          <a:lumOff val="35000"/>
                        </a:prstClr>
                      </a:gs>
                    </a:gsLst>
                    <a:lin ang="5400000" scaled="0"/>
                  </a:gradFill>
                  <a:latin typeface="Arial" panose="020B0604020202020204" pitchFamily="34" charset="0"/>
                  <a:ea typeface="微软雅黑" panose="020B0503020204020204" charset="-122"/>
                  <a:cs typeface="Arial" panose="020B0604020202020204" pitchFamily="34" charset="0"/>
                </a:endParaRPr>
              </a:p>
            </p:txBody>
          </p:sp>
          <p:grpSp>
            <p:nvGrpSpPr>
              <p:cNvPr id="43" name="组合 42"/>
              <p:cNvGrpSpPr/>
              <p:nvPr/>
            </p:nvGrpSpPr>
            <p:grpSpPr>
              <a:xfrm>
                <a:off x="1519650" y="3735955"/>
                <a:ext cx="569387" cy="313148"/>
                <a:chOff x="8254049" y="2396375"/>
                <a:chExt cx="569387" cy="313148"/>
              </a:xfrm>
            </p:grpSpPr>
            <p:sp>
              <p:nvSpPr>
                <p:cNvPr id="46" name="圆角矩形 72"/>
                <p:cNvSpPr/>
                <p:nvPr/>
              </p:nvSpPr>
              <p:spPr>
                <a:xfrm>
                  <a:off x="8265514" y="2462541"/>
                  <a:ext cx="460106" cy="246982"/>
                </a:xfrm>
                <a:prstGeom prst="roundRect">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sp>
              <p:nvSpPr>
                <p:cNvPr id="47" name="文本框 46"/>
                <p:cNvSpPr txBox="1"/>
                <p:nvPr/>
              </p:nvSpPr>
              <p:spPr>
                <a:xfrm>
                  <a:off x="8254049" y="2396375"/>
                  <a:ext cx="569387" cy="309124"/>
                </a:xfrm>
                <a:prstGeom prst="rect">
                  <a:avLst/>
                </a:prstGeom>
                <a:noFill/>
              </p:spPr>
              <p:txBody>
                <a:bodyPr wrap="none" rtlCol="0">
                  <a:spAutoFit/>
                </a:bodyPr>
                <a:lstStyle/>
                <a:p>
                  <a:pPr algn="ctr">
                    <a:lnSpc>
                      <a:spcPct val="130000"/>
                    </a:lnSpc>
                    <a:defRPr/>
                  </a:pPr>
                  <a:r>
                    <a:rPr kumimoji="1" lang="zh-CN" altLang="en-US" sz="1200" kern="0" spc="300" dirty="0">
                      <a:solidFill>
                        <a:prstClr val="white"/>
                      </a:solidFill>
                      <a:latin typeface="Arial" panose="020B0604020202020204" pitchFamily="34" charset="0"/>
                      <a:ea typeface="微软雅黑" panose="020B0503020204020204" charset="-122"/>
                      <a:cs typeface="Arial" panose="020B0604020202020204" pitchFamily="34" charset="0"/>
                    </a:rPr>
                    <a:t>职位</a:t>
                  </a:r>
                  <a:endParaRPr kumimoji="1" lang="zh-CN" altLang="en-US" sz="1200" kern="0" spc="300" dirty="0">
                    <a:solidFill>
                      <a:prstClr val="white"/>
                    </a:solidFill>
                    <a:latin typeface="Arial" panose="020B0604020202020204" pitchFamily="34" charset="0"/>
                    <a:ea typeface="微软雅黑" panose="020B0503020204020204" charset="-122"/>
                    <a:cs typeface="Arial" panose="020B0604020202020204" pitchFamily="34" charset="0"/>
                  </a:endParaRPr>
                </a:p>
              </p:txBody>
            </p:sp>
          </p:grpSp>
          <p:sp>
            <p:nvSpPr>
              <p:cNvPr id="44" name="文本框 43"/>
              <p:cNvSpPr txBox="1"/>
              <p:nvPr/>
            </p:nvSpPr>
            <p:spPr>
              <a:xfrm>
                <a:off x="754079" y="4133453"/>
                <a:ext cx="2146742" cy="1185453"/>
              </a:xfrm>
              <a:prstGeom prst="rect">
                <a:avLst/>
              </a:prstGeom>
              <a:noFill/>
            </p:spPr>
            <p:txBody>
              <a:bodyPr wrap="none" rtlCol="0">
                <a:spAutoFit/>
              </a:bodyPr>
              <a:lstStyle/>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p:txBody>
          </p:sp>
          <p:sp>
            <p:nvSpPr>
              <p:cNvPr id="45" name="平行四边形 44"/>
              <p:cNvSpPr/>
              <p:nvPr/>
            </p:nvSpPr>
            <p:spPr>
              <a:xfrm>
                <a:off x="1563107" y="5531426"/>
                <a:ext cx="460106" cy="84471"/>
              </a:xfrm>
              <a:prstGeom prst="parallelogram">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grpSp>
        <p:pic>
          <p:nvPicPr>
            <p:cNvPr id="39" name="图片 38"/>
            <p:cNvPicPr>
              <a:picLocks noChangeAspect="1"/>
            </p:cNvPicPr>
            <p:nvPr/>
          </p:nvPicPr>
          <p:blipFill>
            <a:blip r:embed="rId2"/>
            <a:srcRect/>
            <a:stretch>
              <a:fillRect/>
            </a:stretch>
          </p:blipFill>
          <p:spPr>
            <a:xfrm>
              <a:off x="7327568" y="1674120"/>
              <a:ext cx="1524628" cy="1554131"/>
            </a:xfrm>
            <a:prstGeom prst="ellipse">
              <a:avLst/>
            </a:prstGeom>
            <a:ln w="66675">
              <a:noFill/>
            </a:ln>
          </p:spPr>
        </p:pic>
      </p:grpSp>
      <p:grpSp>
        <p:nvGrpSpPr>
          <p:cNvPr id="48" name="组合 47"/>
          <p:cNvGrpSpPr/>
          <p:nvPr/>
        </p:nvGrpSpPr>
        <p:grpSpPr>
          <a:xfrm>
            <a:off x="9678647" y="1670096"/>
            <a:ext cx="2256024" cy="3930169"/>
            <a:chOff x="7015916" y="1674120"/>
            <a:chExt cx="2256024" cy="3930169"/>
          </a:xfrm>
        </p:grpSpPr>
        <p:grpSp>
          <p:nvGrpSpPr>
            <p:cNvPr id="49" name="组合 48"/>
            <p:cNvGrpSpPr/>
            <p:nvPr/>
          </p:nvGrpSpPr>
          <p:grpSpPr>
            <a:xfrm>
              <a:off x="7015916" y="1736562"/>
              <a:ext cx="2256024" cy="3867727"/>
              <a:chOff x="676332" y="1748170"/>
              <a:chExt cx="2256024" cy="3867727"/>
            </a:xfrm>
          </p:grpSpPr>
          <p:sp>
            <p:nvSpPr>
              <p:cNvPr id="51" name="圆角矩形 66"/>
              <p:cNvSpPr/>
              <p:nvPr/>
            </p:nvSpPr>
            <p:spPr>
              <a:xfrm>
                <a:off x="676332" y="2414093"/>
                <a:ext cx="2256024" cy="3178588"/>
              </a:xfrm>
              <a:prstGeom prst="roundRect">
                <a:avLst>
                  <a:gd name="adj" fmla="val 3185"/>
                </a:avLst>
              </a:prstGeom>
              <a:solidFill>
                <a:sysClr val="window" lastClr="FFFFFF"/>
              </a:solidFill>
              <a:ln w="12700" cap="flat" cmpd="sng" algn="ctr">
                <a:noFill/>
                <a:prstDash val="solid"/>
                <a:miter lim="800000"/>
              </a:ln>
              <a:effectLst>
                <a:outerShdw blurRad="330200" dist="38100" dir="5400000" algn="t" rotWithShape="0">
                  <a:prstClr val="black">
                    <a:alpha val="20000"/>
                  </a:prstClr>
                </a:outerShdw>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sp>
            <p:nvSpPr>
              <p:cNvPr id="52" name="椭圆 51"/>
              <p:cNvSpPr/>
              <p:nvPr/>
            </p:nvSpPr>
            <p:spPr>
              <a:xfrm>
                <a:off x="1056565" y="1748170"/>
                <a:ext cx="1541771" cy="1541772"/>
              </a:xfrm>
              <a:prstGeom prst="ellipse">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dirty="0">
                  <a:solidFill>
                    <a:prstClr val="white"/>
                  </a:solidFill>
                  <a:latin typeface="Arial" panose="020B0604020202020204" pitchFamily="34" charset="0"/>
                  <a:cs typeface="Arial" panose="020B0604020202020204" pitchFamily="34" charset="0"/>
                </a:endParaRPr>
              </a:p>
            </p:txBody>
          </p:sp>
          <p:sp>
            <p:nvSpPr>
              <p:cNvPr id="53" name="文本框 52"/>
              <p:cNvSpPr txBox="1"/>
              <p:nvPr/>
            </p:nvSpPr>
            <p:spPr>
              <a:xfrm>
                <a:off x="1417059" y="3325255"/>
                <a:ext cx="774571" cy="453650"/>
              </a:xfrm>
              <a:prstGeom prst="rect">
                <a:avLst/>
              </a:prstGeom>
              <a:noFill/>
            </p:spPr>
            <p:txBody>
              <a:bodyPr wrap="none" rtlCol="0">
                <a:spAutoFit/>
              </a:bodyPr>
              <a:lstStyle/>
              <a:p>
                <a:pPr algn="ctr">
                  <a:lnSpc>
                    <a:spcPct val="130000"/>
                  </a:lnSpc>
                  <a:defRPr/>
                </a:pPr>
                <a:r>
                  <a:rPr kumimoji="1" lang="zh-CN" altLang="en-US" sz="2000" b="1" kern="0" spc="300" dirty="0">
                    <a:gradFill>
                      <a:gsLst>
                        <a:gs pos="0">
                          <a:prstClr val="black"/>
                        </a:gs>
                        <a:gs pos="100000">
                          <a:prstClr val="black">
                            <a:lumMod val="65000"/>
                            <a:lumOff val="35000"/>
                          </a:prstClr>
                        </a:gs>
                      </a:gsLst>
                      <a:lin ang="5400000" scaled="0"/>
                    </a:gradFill>
                    <a:latin typeface="Arial" panose="020B0604020202020204" pitchFamily="34" charset="0"/>
                    <a:ea typeface="微软雅黑" panose="020B0503020204020204" charset="-122"/>
                    <a:cs typeface="Arial" panose="020B0604020202020204" pitchFamily="34" charset="0"/>
                  </a:rPr>
                  <a:t>姓名</a:t>
                </a:r>
                <a:endParaRPr kumimoji="1" lang="zh-CN" altLang="en-US" sz="2000" b="1" kern="0" spc="300" dirty="0">
                  <a:gradFill>
                    <a:gsLst>
                      <a:gs pos="0">
                        <a:prstClr val="black"/>
                      </a:gs>
                      <a:gs pos="100000">
                        <a:prstClr val="black">
                          <a:lumMod val="65000"/>
                          <a:lumOff val="35000"/>
                        </a:prstClr>
                      </a:gs>
                    </a:gsLst>
                    <a:lin ang="5400000" scaled="0"/>
                  </a:gradFill>
                  <a:latin typeface="Arial" panose="020B0604020202020204" pitchFamily="34" charset="0"/>
                  <a:ea typeface="微软雅黑" panose="020B0503020204020204" charset="-122"/>
                  <a:cs typeface="Arial" panose="020B0604020202020204" pitchFamily="34" charset="0"/>
                </a:endParaRPr>
              </a:p>
            </p:txBody>
          </p:sp>
          <p:grpSp>
            <p:nvGrpSpPr>
              <p:cNvPr id="54" name="组合 53"/>
              <p:cNvGrpSpPr/>
              <p:nvPr/>
            </p:nvGrpSpPr>
            <p:grpSpPr>
              <a:xfrm>
                <a:off x="1508466" y="3751220"/>
                <a:ext cx="569387" cy="309124"/>
                <a:chOff x="8242865" y="2411640"/>
                <a:chExt cx="569387" cy="309124"/>
              </a:xfrm>
            </p:grpSpPr>
            <p:sp>
              <p:nvSpPr>
                <p:cNvPr id="57" name="圆角矩形 72"/>
                <p:cNvSpPr/>
                <p:nvPr/>
              </p:nvSpPr>
              <p:spPr>
                <a:xfrm>
                  <a:off x="8265514" y="2462541"/>
                  <a:ext cx="460106" cy="246982"/>
                </a:xfrm>
                <a:prstGeom prst="roundRect">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sp>
              <p:nvSpPr>
                <p:cNvPr id="58" name="文本框 57"/>
                <p:cNvSpPr txBox="1"/>
                <p:nvPr/>
              </p:nvSpPr>
              <p:spPr>
                <a:xfrm>
                  <a:off x="8242865" y="2411640"/>
                  <a:ext cx="569387" cy="309124"/>
                </a:xfrm>
                <a:prstGeom prst="rect">
                  <a:avLst/>
                </a:prstGeom>
                <a:noFill/>
              </p:spPr>
              <p:txBody>
                <a:bodyPr wrap="square" rtlCol="0">
                  <a:spAutoFit/>
                </a:bodyPr>
                <a:lstStyle/>
                <a:p>
                  <a:pPr algn="ctr">
                    <a:lnSpc>
                      <a:spcPct val="130000"/>
                    </a:lnSpc>
                    <a:defRPr/>
                  </a:pPr>
                  <a:r>
                    <a:rPr kumimoji="1" lang="zh-CN" altLang="en-US" sz="1200" kern="0" spc="300" dirty="0">
                      <a:solidFill>
                        <a:prstClr val="white"/>
                      </a:solidFill>
                      <a:latin typeface="Arial" panose="020B0604020202020204" pitchFamily="34" charset="0"/>
                      <a:ea typeface="微软雅黑" panose="020B0503020204020204" charset="-122"/>
                      <a:cs typeface="Arial" panose="020B0604020202020204" pitchFamily="34" charset="0"/>
                    </a:rPr>
                    <a:t>职位</a:t>
                  </a:r>
                  <a:endParaRPr kumimoji="1" lang="zh-CN" altLang="en-US" sz="1200" kern="0" spc="300" dirty="0">
                    <a:solidFill>
                      <a:prstClr val="white"/>
                    </a:solidFill>
                    <a:latin typeface="Arial" panose="020B0604020202020204" pitchFamily="34" charset="0"/>
                    <a:ea typeface="微软雅黑" panose="020B0503020204020204" charset="-122"/>
                    <a:cs typeface="Arial" panose="020B0604020202020204" pitchFamily="34" charset="0"/>
                  </a:endParaRPr>
                </a:p>
              </p:txBody>
            </p:sp>
          </p:grpSp>
          <p:sp>
            <p:nvSpPr>
              <p:cNvPr id="55" name="文本框 54"/>
              <p:cNvSpPr txBox="1"/>
              <p:nvPr/>
            </p:nvSpPr>
            <p:spPr>
              <a:xfrm>
                <a:off x="754079" y="4133453"/>
                <a:ext cx="2146742" cy="1185453"/>
              </a:xfrm>
              <a:prstGeom prst="rect">
                <a:avLst/>
              </a:prstGeom>
              <a:noFill/>
            </p:spPr>
            <p:txBody>
              <a:bodyPr wrap="none" rtlCol="0">
                <a:spAutoFit/>
              </a:bodyPr>
              <a:lstStyle/>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a:p>
                <a:pPr algn="ctr">
                  <a:lnSpc>
                    <a:spcPct val="130000"/>
                  </a:lnSpc>
                  <a:defRPr/>
                </a:pPr>
                <a:r>
                  <a:rPr kumimoji="1" lang="zh-CN" altLang="en-US" sz="1400" kern="0" spc="300" dirty="0">
                    <a:solidFill>
                      <a:prstClr val="black"/>
                    </a:solidFill>
                    <a:latin typeface="Arial" panose="020B0604020202020204" pitchFamily="34" charset="0"/>
                    <a:ea typeface="微软雅黑 Light" panose="020B0502040204020203" charset="-122"/>
                    <a:cs typeface="Arial" panose="020B0604020202020204" pitchFamily="34" charset="0"/>
                  </a:rPr>
                  <a:t>这里是他的个人介绍</a:t>
                </a:r>
                <a:endParaRPr kumimoji="1" lang="en-US" altLang="zh-CN" sz="1400" kern="0" spc="300" dirty="0">
                  <a:solidFill>
                    <a:prstClr val="black"/>
                  </a:solidFill>
                  <a:latin typeface="Arial" panose="020B0604020202020204" pitchFamily="34" charset="0"/>
                  <a:ea typeface="微软雅黑 Light" panose="020B0502040204020203" charset="-122"/>
                  <a:cs typeface="Arial" panose="020B0604020202020204" pitchFamily="34" charset="0"/>
                </a:endParaRPr>
              </a:p>
            </p:txBody>
          </p:sp>
          <p:sp>
            <p:nvSpPr>
              <p:cNvPr id="56" name="平行四边形 55"/>
              <p:cNvSpPr/>
              <p:nvPr/>
            </p:nvSpPr>
            <p:spPr>
              <a:xfrm>
                <a:off x="1563107" y="5531426"/>
                <a:ext cx="460106" cy="84471"/>
              </a:xfrm>
              <a:prstGeom prst="parallelogram">
                <a:avLst/>
              </a:prstGeom>
              <a:solidFill>
                <a:srgbClr val="961318"/>
              </a:solidFill>
              <a:ln w="12700" cap="flat" cmpd="sng" algn="ctr">
                <a:noFill/>
                <a:prstDash val="solid"/>
                <a:miter lim="800000"/>
              </a:ln>
              <a:effectLst/>
            </p:spPr>
            <p:txBody>
              <a:bodyPr rtlCol="0" anchor="ctr"/>
              <a:lstStyle/>
              <a:p>
                <a:pPr algn="ctr">
                  <a:defRPr/>
                </a:pPr>
                <a:endParaRPr kumimoji="1" lang="zh-CN" altLang="en-US" kern="0">
                  <a:solidFill>
                    <a:prstClr val="white"/>
                  </a:solidFill>
                  <a:latin typeface="Arial" panose="020B0604020202020204" pitchFamily="34" charset="0"/>
                  <a:cs typeface="Arial" panose="020B0604020202020204" pitchFamily="34" charset="0"/>
                </a:endParaRPr>
              </a:p>
            </p:txBody>
          </p:sp>
        </p:grpSp>
        <p:pic>
          <p:nvPicPr>
            <p:cNvPr id="50" name="图片 49"/>
            <p:cNvPicPr>
              <a:picLocks noChangeAspect="1"/>
            </p:cNvPicPr>
            <p:nvPr/>
          </p:nvPicPr>
          <p:blipFill>
            <a:blip r:embed="rId2"/>
            <a:srcRect/>
            <a:stretch>
              <a:fillRect/>
            </a:stretch>
          </p:blipFill>
          <p:spPr>
            <a:xfrm>
              <a:off x="7327568" y="1674120"/>
              <a:ext cx="1524628" cy="1554131"/>
            </a:xfrm>
            <a:prstGeom prst="ellipse">
              <a:avLst/>
            </a:prstGeom>
            <a:ln w="66675">
              <a:noFill/>
            </a:ln>
          </p:spPr>
        </p:pic>
      </p:gr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3">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5" name="矩形 14"/>
          <p:cNvSpPr/>
          <p:nvPr/>
        </p:nvSpPr>
        <p:spPr>
          <a:xfrm>
            <a:off x="5066982" y="1462086"/>
            <a:ext cx="6184796" cy="4404221"/>
          </a:xfrm>
          <a:prstGeom prst="rect">
            <a:avLst/>
          </a:prstGeom>
          <a:solidFill>
            <a:srgbClr val="961318"/>
          </a:solidFill>
          <a:ln w="12700" cap="flat" cmpd="sng" algn="ctr">
            <a:noFill/>
            <a:prstDash val="solid"/>
            <a:miter lim="800000"/>
          </a:ln>
          <a:effectLst>
            <a:outerShdw blurRad="50800" dist="38100" dir="2700000" algn="tl" rotWithShape="0">
              <a:prstClr val="black">
                <a:alpha val="40000"/>
              </a:prstClr>
            </a:outerShdw>
          </a:effectLst>
        </p:spPr>
        <p:txBody>
          <a:bodyPr rtlCol="0" anchor="ctr"/>
          <a:lstStyle/>
          <a:p>
            <a:pPr algn="ctr">
              <a:defRPr/>
            </a:pPr>
            <a:endParaRPr lang="zh-CN" altLang="en-US" kern="0">
              <a:solidFill>
                <a:prstClr val="white"/>
              </a:solidFill>
              <a:latin typeface="Arial" panose="020B0604020202020204"/>
              <a:ea typeface="微软雅黑 Light" panose="020B0502040204020203" charset="-122"/>
            </a:endParaRPr>
          </a:p>
        </p:txBody>
      </p:sp>
      <p:pic>
        <p:nvPicPr>
          <p:cNvPr id="16" name="图片占位符 15"/>
          <p:cNvPicPr>
            <a:picLocks noChangeAspect="1"/>
          </p:cNvPicPr>
          <p:nvPr/>
        </p:nvPicPr>
        <p:blipFill rotWithShape="1">
          <a:blip r:embed="rId1">
            <a:extLst>
              <a:ext uri="{28A0092B-C50C-407E-A947-70E740481C1C}">
                <a14:useLocalDpi xmlns:a14="http://schemas.microsoft.com/office/drawing/2010/main" val="0"/>
              </a:ext>
            </a:extLst>
          </a:blip>
          <a:srcRect l="12375" r="8920" b="8167"/>
          <a:stretch>
            <a:fillRect/>
          </a:stretch>
        </p:blipFill>
        <p:spPr>
          <a:xfrm>
            <a:off x="4866829" y="1170331"/>
            <a:ext cx="6084785" cy="4404221"/>
          </a:xfrm>
          <a:prstGeom prst="rect">
            <a:avLst/>
          </a:prstGeom>
        </p:spPr>
      </p:pic>
      <p:grpSp>
        <p:nvGrpSpPr>
          <p:cNvPr id="17" name="组合 16"/>
          <p:cNvGrpSpPr/>
          <p:nvPr/>
        </p:nvGrpSpPr>
        <p:grpSpPr>
          <a:xfrm>
            <a:off x="839416" y="1444500"/>
            <a:ext cx="3586142" cy="4413452"/>
            <a:chOff x="542296" y="1526796"/>
            <a:chExt cx="3586142" cy="4413452"/>
          </a:xfrm>
        </p:grpSpPr>
        <p:sp>
          <p:nvSpPr>
            <p:cNvPr id="18" name="矩形: 圆角 17"/>
            <p:cNvSpPr/>
            <p:nvPr/>
          </p:nvSpPr>
          <p:spPr>
            <a:xfrm>
              <a:off x="694352" y="1728133"/>
              <a:ext cx="3282030" cy="4007528"/>
            </a:xfrm>
            <a:prstGeom prst="roundRect">
              <a:avLst>
                <a:gd name="adj" fmla="val 14822"/>
              </a:avLst>
            </a:prstGeom>
            <a:noFill/>
            <a:ln w="38100" cap="flat" cmpd="sng" algn="ctr">
              <a:solidFill>
                <a:srgbClr val="961318"/>
              </a:solidFill>
              <a:prstDash val="solid"/>
              <a:miter lim="800000"/>
            </a:ln>
            <a:effectLst/>
          </p:spPr>
          <p:txBody>
            <a:bodyPr rtlCol="0" anchor="ctr"/>
            <a:lstStyle/>
            <a:p>
              <a:pPr algn="ctr">
                <a:defRPr/>
              </a:pPr>
              <a:endParaRPr lang="zh-CN" altLang="en-US" kern="0">
                <a:solidFill>
                  <a:prstClr val="white"/>
                </a:solidFill>
                <a:latin typeface="Arial" panose="020B0604020202020204"/>
                <a:ea typeface="微软雅黑 Light" panose="020B0502040204020203" charset="-122"/>
              </a:endParaRPr>
            </a:p>
          </p:txBody>
        </p:sp>
        <p:pic>
          <p:nvPicPr>
            <p:cNvPr id="19" name="图片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296" y="1526796"/>
              <a:ext cx="704418" cy="684000"/>
            </a:xfrm>
            <a:prstGeom prst="rect">
              <a:avLst/>
            </a:prstGeom>
          </p:spPr>
        </p:pic>
        <p:sp>
          <p:nvSpPr>
            <p:cNvPr id="20" name="quotation-mark_32371"/>
            <p:cNvSpPr>
              <a:spLocks noChangeAspect="1"/>
            </p:cNvSpPr>
            <p:nvPr/>
          </p:nvSpPr>
          <p:spPr bwMode="auto">
            <a:xfrm>
              <a:off x="627940" y="1628814"/>
              <a:ext cx="504244" cy="468000"/>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961318"/>
            </a:solidFill>
            <a:ln>
              <a:noFill/>
            </a:ln>
          </p:spPr>
        </p:sp>
        <p:pic>
          <p:nvPicPr>
            <p:cNvPr id="21" name="图片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4020" y="5256248"/>
              <a:ext cx="704418" cy="684000"/>
            </a:xfrm>
            <a:prstGeom prst="rect">
              <a:avLst/>
            </a:prstGeom>
          </p:spPr>
        </p:pic>
        <p:sp>
          <p:nvSpPr>
            <p:cNvPr id="22" name="right-quote-sign_56826"/>
            <p:cNvSpPr>
              <a:spLocks noChangeAspect="1"/>
            </p:cNvSpPr>
            <p:nvPr/>
          </p:nvSpPr>
          <p:spPr bwMode="auto">
            <a:xfrm>
              <a:off x="3501766" y="5377427"/>
              <a:ext cx="531016" cy="468000"/>
            </a:xfrm>
            <a:custGeom>
              <a:avLst/>
              <a:gdLst>
                <a:gd name="connsiteX0" fmla="*/ 387182 w 607899"/>
                <a:gd name="connsiteY0" fmla="*/ 0 h 535760"/>
                <a:gd name="connsiteX1" fmla="*/ 576756 w 607899"/>
                <a:gd name="connsiteY1" fmla="*/ 0 h 535760"/>
                <a:gd name="connsiteX2" fmla="*/ 607899 w 607899"/>
                <a:gd name="connsiteY2" fmla="*/ 31095 h 535760"/>
                <a:gd name="connsiteX3" fmla="*/ 607899 w 607899"/>
                <a:gd name="connsiteY3" fmla="*/ 179895 h 535760"/>
                <a:gd name="connsiteX4" fmla="*/ 588633 w 607899"/>
                <a:gd name="connsiteY4" fmla="*/ 352227 h 535760"/>
                <a:gd name="connsiteX5" fmla="*/ 517368 w 607899"/>
                <a:gd name="connsiteY5" fmla="*/ 465449 h 535760"/>
                <a:gd name="connsiteX6" fmla="*/ 412808 w 607899"/>
                <a:gd name="connsiteY6" fmla="*/ 533196 h 535760"/>
                <a:gd name="connsiteX7" fmla="*/ 372219 w 607899"/>
                <a:gd name="connsiteY7" fmla="*/ 517975 h 535760"/>
                <a:gd name="connsiteX8" fmla="*/ 349773 w 607899"/>
                <a:gd name="connsiteY8" fmla="*/ 470679 h 535760"/>
                <a:gd name="connsiteX9" fmla="*/ 365251 w 607899"/>
                <a:gd name="connsiteY9" fmla="*/ 428891 h 535760"/>
                <a:gd name="connsiteX10" fmla="*/ 443390 w 607899"/>
                <a:gd name="connsiteY10" fmla="*/ 370529 h 535760"/>
                <a:gd name="connsiteX11" fmla="*/ 477901 w 607899"/>
                <a:gd name="connsiteY11" fmla="*/ 251471 h 535760"/>
                <a:gd name="connsiteX12" fmla="*/ 387182 w 607899"/>
                <a:gd name="connsiteY12" fmla="*/ 251471 h 535760"/>
                <a:gd name="connsiteX13" fmla="*/ 356039 w 607899"/>
                <a:gd name="connsiteY13" fmla="*/ 220375 h 535760"/>
                <a:gd name="connsiteX14" fmla="*/ 356039 w 607899"/>
                <a:gd name="connsiteY14" fmla="*/ 31095 h 535760"/>
                <a:gd name="connsiteX15" fmla="*/ 387182 w 607899"/>
                <a:gd name="connsiteY15" fmla="*/ 0 h 535760"/>
                <a:gd name="connsiteX16" fmla="*/ 40424 w 607899"/>
                <a:gd name="connsiteY16" fmla="*/ 0 h 535760"/>
                <a:gd name="connsiteX17" fmla="*/ 229998 w 607899"/>
                <a:gd name="connsiteY17" fmla="*/ 0 h 535760"/>
                <a:gd name="connsiteX18" fmla="*/ 261141 w 607899"/>
                <a:gd name="connsiteY18" fmla="*/ 31094 h 535760"/>
                <a:gd name="connsiteX19" fmla="*/ 261141 w 607899"/>
                <a:gd name="connsiteY19" fmla="*/ 179887 h 535760"/>
                <a:gd name="connsiteX20" fmla="*/ 241875 w 607899"/>
                <a:gd name="connsiteY20" fmla="*/ 352631 h 535760"/>
                <a:gd name="connsiteX21" fmla="*/ 170189 w 607899"/>
                <a:gd name="connsiteY21" fmla="*/ 465428 h 535760"/>
                <a:gd name="connsiteX22" fmla="*/ 66144 w 607899"/>
                <a:gd name="connsiteY22" fmla="*/ 533032 h 535760"/>
                <a:gd name="connsiteX23" fmla="*/ 25414 w 607899"/>
                <a:gd name="connsiteY23" fmla="*/ 517859 h 535760"/>
                <a:gd name="connsiteX24" fmla="*/ 3015 w 607899"/>
                <a:gd name="connsiteY24" fmla="*/ 470657 h 535760"/>
                <a:gd name="connsiteX25" fmla="*/ 18493 w 607899"/>
                <a:gd name="connsiteY25" fmla="*/ 428872 h 535760"/>
                <a:gd name="connsiteX26" fmla="*/ 96632 w 607899"/>
                <a:gd name="connsiteY26" fmla="*/ 370513 h 535760"/>
                <a:gd name="connsiteX27" fmla="*/ 131143 w 607899"/>
                <a:gd name="connsiteY27" fmla="*/ 251459 h 535760"/>
                <a:gd name="connsiteX28" fmla="*/ 40424 w 607899"/>
                <a:gd name="connsiteY28" fmla="*/ 251459 h 535760"/>
                <a:gd name="connsiteX29" fmla="*/ 9281 w 607899"/>
                <a:gd name="connsiteY29" fmla="*/ 220365 h 535760"/>
                <a:gd name="connsiteX30" fmla="*/ 9281 w 607899"/>
                <a:gd name="connsiteY30" fmla="*/ 31094 h 535760"/>
                <a:gd name="connsiteX31" fmla="*/ 40424 w 607899"/>
                <a:gd name="connsiteY31" fmla="*/ 0 h 53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899" h="535760">
                  <a:moveTo>
                    <a:pt x="387182" y="0"/>
                  </a:moveTo>
                  <a:lnTo>
                    <a:pt x="576756" y="0"/>
                  </a:lnTo>
                  <a:cubicBezTo>
                    <a:pt x="593964" y="0"/>
                    <a:pt x="607899" y="13914"/>
                    <a:pt x="607899" y="31095"/>
                  </a:cubicBezTo>
                  <a:lnTo>
                    <a:pt x="607899" y="179895"/>
                  </a:lnTo>
                  <a:cubicBezTo>
                    <a:pt x="607899" y="252731"/>
                    <a:pt x="601493" y="310113"/>
                    <a:pt x="588633" y="352227"/>
                  </a:cubicBezTo>
                  <a:cubicBezTo>
                    <a:pt x="575820" y="394294"/>
                    <a:pt x="552065" y="432020"/>
                    <a:pt x="517368" y="465449"/>
                  </a:cubicBezTo>
                  <a:cubicBezTo>
                    <a:pt x="488937" y="492856"/>
                    <a:pt x="454099" y="515361"/>
                    <a:pt x="412808" y="533196"/>
                  </a:cubicBezTo>
                  <a:cubicBezTo>
                    <a:pt x="397377" y="539826"/>
                    <a:pt x="379467" y="533196"/>
                    <a:pt x="372219" y="517975"/>
                  </a:cubicBezTo>
                  <a:lnTo>
                    <a:pt x="349773" y="470679"/>
                  </a:lnTo>
                  <a:cubicBezTo>
                    <a:pt x="342291" y="454851"/>
                    <a:pt x="349212" y="435941"/>
                    <a:pt x="365251" y="428891"/>
                  </a:cubicBezTo>
                  <a:cubicBezTo>
                    <a:pt x="400089" y="413530"/>
                    <a:pt x="426182" y="394061"/>
                    <a:pt x="443390" y="370529"/>
                  </a:cubicBezTo>
                  <a:cubicBezTo>
                    <a:pt x="465181" y="340695"/>
                    <a:pt x="476732" y="301055"/>
                    <a:pt x="477901" y="251471"/>
                  </a:cubicBezTo>
                  <a:lnTo>
                    <a:pt x="387182" y="251471"/>
                  </a:lnTo>
                  <a:cubicBezTo>
                    <a:pt x="369974" y="251471"/>
                    <a:pt x="356039" y="237557"/>
                    <a:pt x="356039" y="220375"/>
                  </a:cubicBezTo>
                  <a:lnTo>
                    <a:pt x="356039" y="31095"/>
                  </a:lnTo>
                  <a:cubicBezTo>
                    <a:pt x="356039" y="13914"/>
                    <a:pt x="369974" y="0"/>
                    <a:pt x="387182" y="0"/>
                  </a:cubicBezTo>
                  <a:close/>
                  <a:moveTo>
                    <a:pt x="40424" y="0"/>
                  </a:moveTo>
                  <a:lnTo>
                    <a:pt x="229998" y="0"/>
                  </a:lnTo>
                  <a:cubicBezTo>
                    <a:pt x="247206" y="0"/>
                    <a:pt x="261141" y="13913"/>
                    <a:pt x="261141" y="31094"/>
                  </a:cubicBezTo>
                  <a:lnTo>
                    <a:pt x="261141" y="179887"/>
                  </a:lnTo>
                  <a:cubicBezTo>
                    <a:pt x="261141" y="253280"/>
                    <a:pt x="254735" y="310846"/>
                    <a:pt x="241875" y="352631"/>
                  </a:cubicBezTo>
                  <a:cubicBezTo>
                    <a:pt x="229062" y="394417"/>
                    <a:pt x="205167" y="432000"/>
                    <a:pt x="170189" y="465428"/>
                  </a:cubicBezTo>
                  <a:cubicBezTo>
                    <a:pt x="141571" y="492741"/>
                    <a:pt x="106920" y="515291"/>
                    <a:pt x="66144" y="533032"/>
                  </a:cubicBezTo>
                  <a:cubicBezTo>
                    <a:pt x="50665" y="539755"/>
                    <a:pt x="32662" y="533032"/>
                    <a:pt x="25414" y="517859"/>
                  </a:cubicBezTo>
                  <a:lnTo>
                    <a:pt x="3015" y="470657"/>
                  </a:lnTo>
                  <a:cubicBezTo>
                    <a:pt x="-4467" y="454830"/>
                    <a:pt x="2454" y="435922"/>
                    <a:pt x="18493" y="428872"/>
                  </a:cubicBezTo>
                  <a:cubicBezTo>
                    <a:pt x="53331" y="413512"/>
                    <a:pt x="79424" y="394043"/>
                    <a:pt x="96632" y="370513"/>
                  </a:cubicBezTo>
                  <a:cubicBezTo>
                    <a:pt x="118423" y="340679"/>
                    <a:pt x="129974" y="301041"/>
                    <a:pt x="131143" y="251459"/>
                  </a:cubicBezTo>
                  <a:lnTo>
                    <a:pt x="40424" y="251459"/>
                  </a:lnTo>
                  <a:cubicBezTo>
                    <a:pt x="23216" y="251459"/>
                    <a:pt x="9281" y="237546"/>
                    <a:pt x="9281" y="220365"/>
                  </a:cubicBezTo>
                  <a:lnTo>
                    <a:pt x="9281" y="31094"/>
                  </a:lnTo>
                  <a:cubicBezTo>
                    <a:pt x="9281" y="13913"/>
                    <a:pt x="23216" y="0"/>
                    <a:pt x="40424" y="0"/>
                  </a:cubicBezTo>
                  <a:close/>
                </a:path>
              </a:pathLst>
            </a:custGeom>
            <a:solidFill>
              <a:srgbClr val="961318"/>
            </a:solidFill>
            <a:ln>
              <a:noFill/>
            </a:ln>
          </p:spPr>
        </p:sp>
      </p:grpSp>
      <p:sp>
        <p:nvSpPr>
          <p:cNvPr id="23" name="文本框 22"/>
          <p:cNvSpPr txBox="1"/>
          <p:nvPr/>
        </p:nvSpPr>
        <p:spPr>
          <a:xfrm>
            <a:off x="1240386" y="2128500"/>
            <a:ext cx="2832963" cy="3120021"/>
          </a:xfrm>
          <a:prstGeom prst="rect">
            <a:avLst/>
          </a:prstGeom>
          <a:noFill/>
        </p:spPr>
        <p:txBody>
          <a:bodyPr wrap="square" rtlCol="0">
            <a:spAutoFit/>
          </a:bodyPr>
          <a:lstStyle/>
          <a:p>
            <a:pPr>
              <a:lnSpc>
                <a:spcPct val="130000"/>
              </a:lnSpc>
            </a:pPr>
            <a:r>
              <a:rPr lang="zh-CN" altLang="en-US" sz="1700" dirty="0">
                <a:solidFill>
                  <a:prstClr val="black"/>
                </a:solidFill>
                <a:latin typeface="微软雅黑" panose="020B0503020204020204" charset="-122"/>
                <a:ea typeface="微软雅黑" panose="020B0503020204020204" charset="-122"/>
              </a:rPr>
              <a:t>请在此输入内容请在此输入内容请在此输入内容请在此输入请在此输入内容请在此输入内容请在此输入内容请在此输入请在此输入内容请在此输入内容请在此输入内容请在此输入请在此输入内容请在此输入内容请在此输入内容请在此输入</a:t>
            </a:r>
            <a:endParaRPr lang="zh-CN" altLang="en-US" sz="1700" dirty="0">
              <a:solidFill>
                <a:prstClr val="black"/>
              </a:solidFill>
              <a:latin typeface="微软雅黑" panose="020B0503020204020204" charset="-122"/>
              <a:ea typeface="微软雅黑" panose="020B0503020204020204" charset="-122"/>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3">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l="97" r="10436" b="10338"/>
          <a:stretch>
            <a:fillRect/>
          </a:stretch>
        </p:blipFill>
        <p:spPr>
          <a:xfrm>
            <a:off x="-1" y="-14989"/>
            <a:ext cx="12192001" cy="6872989"/>
          </a:xfrm>
          <a:prstGeom prst="rect">
            <a:avLst/>
          </a:prstGeom>
        </p:spPr>
      </p:pic>
      <p:sp>
        <p:nvSpPr>
          <p:cNvPr id="3" name="矩形 2"/>
          <p:cNvSpPr/>
          <p:nvPr/>
        </p:nvSpPr>
        <p:spPr>
          <a:xfrm>
            <a:off x="-8268" y="-7494"/>
            <a:ext cx="12191999" cy="6872988"/>
          </a:xfrm>
          <a:prstGeom prst="rect">
            <a:avLst/>
          </a:prstGeom>
          <a:gradFill flip="none" rotWithShape="1">
            <a:gsLst>
              <a:gs pos="0">
                <a:srgbClr val="961318"/>
              </a:gs>
              <a:gs pos="54000">
                <a:srgbClr val="961318">
                  <a:alpha val="72000"/>
                </a:srgbClr>
              </a:gs>
              <a:gs pos="100000">
                <a:srgbClr val="961318">
                  <a:alpha val="90000"/>
                </a:srgbClr>
              </a:gs>
            </a:gsLst>
            <a:lin ang="162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Arial" panose="020B0604020202020204"/>
              <a:ea typeface="宋体" panose="02010600030101010101" pitchFamily="2" charset="-122"/>
              <a:cs typeface="+mn-cs"/>
            </a:endParaRPr>
          </a:p>
        </p:txBody>
      </p:sp>
      <p:grpSp>
        <p:nvGrpSpPr>
          <p:cNvPr id="4" name="组合 3"/>
          <p:cNvGrpSpPr/>
          <p:nvPr/>
        </p:nvGrpSpPr>
        <p:grpSpPr>
          <a:xfrm>
            <a:off x="820458" y="146767"/>
            <a:ext cx="10359317" cy="6586418"/>
            <a:chOff x="839416" y="146766"/>
            <a:chExt cx="10359317" cy="6586418"/>
          </a:xfrm>
        </p:grpSpPr>
        <p:grpSp>
          <p:nvGrpSpPr>
            <p:cNvPr id="5" name="组合 4"/>
            <p:cNvGrpSpPr/>
            <p:nvPr/>
          </p:nvGrpSpPr>
          <p:grpSpPr>
            <a:xfrm>
              <a:off x="839416" y="1556792"/>
              <a:ext cx="6243011" cy="3744416"/>
              <a:chOff x="1438213" y="1556792"/>
              <a:chExt cx="6243011" cy="3744416"/>
            </a:xfrm>
          </p:grpSpPr>
          <p:sp>
            <p:nvSpPr>
              <p:cNvPr id="8" name="矩形 7"/>
              <p:cNvSpPr/>
              <p:nvPr/>
            </p:nvSpPr>
            <p:spPr>
              <a:xfrm>
                <a:off x="2135560" y="2678946"/>
                <a:ext cx="5545664" cy="1015663"/>
              </a:xfrm>
              <a:prstGeom prst="rect">
                <a:avLst/>
              </a:prstGeom>
              <a:noFill/>
            </p:spPr>
            <p:txBody>
              <a:bodyPr wrap="square" anchor="ctr">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rPr>
                  <a:t>请输入你的标题</a:t>
                </a:r>
                <a:endPar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endParaRPr>
              </a:p>
            </p:txBody>
          </p:sp>
          <p:sp>
            <p:nvSpPr>
              <p:cNvPr id="9" name="文本框 8"/>
              <p:cNvSpPr txBox="1"/>
              <p:nvPr/>
            </p:nvSpPr>
            <p:spPr>
              <a:xfrm>
                <a:off x="2334343" y="3662830"/>
                <a:ext cx="4676055"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rPr>
                  <a:t>ADD YOUR TITLE HERE PLEASE </a:t>
                </a:r>
                <a:endPar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endParaRPr>
              </a:p>
            </p:txBody>
          </p:sp>
          <p:grpSp>
            <p:nvGrpSpPr>
              <p:cNvPr id="10" name="组合 9"/>
              <p:cNvGrpSpPr/>
              <p:nvPr/>
            </p:nvGrpSpPr>
            <p:grpSpPr>
              <a:xfrm>
                <a:off x="1438213" y="1556792"/>
                <a:ext cx="2520280" cy="3744416"/>
                <a:chOff x="1487488" y="1556792"/>
                <a:chExt cx="2520280" cy="3744416"/>
              </a:xfrm>
            </p:grpSpPr>
            <p:cxnSp>
              <p:nvCxnSpPr>
                <p:cNvPr id="11" name="直接连接符 10"/>
                <p:cNvCxnSpPr/>
                <p:nvPr/>
              </p:nvCxnSpPr>
              <p:spPr>
                <a:xfrm flipV="1">
                  <a:off x="4007768" y="1556792"/>
                  <a:ext cx="0" cy="720080"/>
                </a:xfrm>
                <a:prstGeom prst="line">
                  <a:avLst/>
                </a:prstGeom>
                <a:noFill/>
                <a:ln w="28575" cap="flat" cmpd="sng" algn="ctr">
                  <a:solidFill>
                    <a:sysClr val="window" lastClr="FFFFFF"/>
                  </a:solidFill>
                  <a:prstDash val="solid"/>
                  <a:miter lim="800000"/>
                </a:ln>
                <a:effectLst/>
              </p:spPr>
            </p:cxnSp>
            <p:cxnSp>
              <p:nvCxnSpPr>
                <p:cNvPr id="12" name="直接连接符 11"/>
                <p:cNvCxnSpPr/>
                <p:nvPr/>
              </p:nvCxnSpPr>
              <p:spPr>
                <a:xfrm flipH="1">
                  <a:off x="1487488" y="1556792"/>
                  <a:ext cx="2520280" cy="0"/>
                </a:xfrm>
                <a:prstGeom prst="line">
                  <a:avLst/>
                </a:prstGeom>
                <a:noFill/>
                <a:ln w="28575" cap="flat" cmpd="sng" algn="ctr">
                  <a:solidFill>
                    <a:sysClr val="window" lastClr="FFFFFF"/>
                  </a:solidFill>
                  <a:prstDash val="solid"/>
                  <a:miter lim="800000"/>
                </a:ln>
                <a:effectLst/>
              </p:spPr>
            </p:cxnSp>
            <p:cxnSp>
              <p:nvCxnSpPr>
                <p:cNvPr id="13" name="直接连接符 12"/>
                <p:cNvCxnSpPr/>
                <p:nvPr/>
              </p:nvCxnSpPr>
              <p:spPr>
                <a:xfrm>
                  <a:off x="1487488" y="1556792"/>
                  <a:ext cx="0" cy="3744416"/>
                </a:xfrm>
                <a:prstGeom prst="line">
                  <a:avLst/>
                </a:prstGeom>
                <a:noFill/>
                <a:ln w="28575" cap="flat" cmpd="sng" algn="ctr">
                  <a:solidFill>
                    <a:sysClr val="window" lastClr="FFFFFF"/>
                  </a:solidFill>
                  <a:prstDash val="solid"/>
                  <a:miter lim="800000"/>
                </a:ln>
                <a:effectLst/>
              </p:spPr>
            </p:cxnSp>
            <p:cxnSp>
              <p:nvCxnSpPr>
                <p:cNvPr id="14" name="直接连接符 13"/>
                <p:cNvCxnSpPr/>
                <p:nvPr/>
              </p:nvCxnSpPr>
              <p:spPr>
                <a:xfrm>
                  <a:off x="1487488" y="5301208"/>
                  <a:ext cx="2520280" cy="0"/>
                </a:xfrm>
                <a:prstGeom prst="line">
                  <a:avLst/>
                </a:prstGeom>
                <a:noFill/>
                <a:ln w="28575" cap="flat" cmpd="sng" algn="ctr">
                  <a:solidFill>
                    <a:sysClr val="window" lastClr="FFFFFF"/>
                  </a:solidFill>
                  <a:prstDash val="solid"/>
                  <a:miter lim="800000"/>
                </a:ln>
                <a:effectLst/>
              </p:spPr>
            </p:cxnSp>
            <p:cxnSp>
              <p:nvCxnSpPr>
                <p:cNvPr id="15" name="直接连接符 14"/>
                <p:cNvCxnSpPr/>
                <p:nvPr/>
              </p:nvCxnSpPr>
              <p:spPr>
                <a:xfrm flipV="1">
                  <a:off x="4007768" y="4509120"/>
                  <a:ext cx="0" cy="792088"/>
                </a:xfrm>
                <a:prstGeom prst="line">
                  <a:avLst/>
                </a:prstGeom>
                <a:noFill/>
                <a:ln w="28575" cap="flat" cmpd="sng" algn="ctr">
                  <a:solidFill>
                    <a:sysClr val="window" lastClr="FFFFFF"/>
                  </a:solidFill>
                  <a:prstDash val="solid"/>
                  <a:miter lim="800000"/>
                </a:ln>
                <a:effectLst/>
              </p:spPr>
            </p:cxnSp>
          </p:grpSp>
        </p:grpSp>
        <p:sp>
          <p:nvSpPr>
            <p:cNvPr id="6" name="文本框 5"/>
            <p:cNvSpPr txBox="1"/>
            <p:nvPr/>
          </p:nvSpPr>
          <p:spPr>
            <a:xfrm>
              <a:off x="7404104" y="146766"/>
              <a:ext cx="3794629" cy="658641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rPr>
                <a:t>4</a:t>
              </a:r>
              <a:endParaRPr kumimoji="0" lang="zh-CN" altLang="en-US"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endParaRPr>
            </a:p>
          </p:txBody>
        </p:sp>
        <p:cxnSp>
          <p:nvCxnSpPr>
            <p:cNvPr id="7" name="直接连接符 6"/>
            <p:cNvCxnSpPr/>
            <p:nvPr/>
          </p:nvCxnSpPr>
          <p:spPr>
            <a:xfrm>
              <a:off x="1735546" y="4221088"/>
              <a:ext cx="760054" cy="0"/>
            </a:xfrm>
            <a:prstGeom prst="line">
              <a:avLst/>
            </a:prstGeom>
            <a:noFill/>
            <a:ln w="9525" cap="flat" cmpd="sng" algn="ctr">
              <a:solidFill>
                <a:sysClr val="window" lastClr="FFFFFF"/>
              </a:solidFill>
              <a:prstDash val="solid"/>
            </a:ln>
            <a:effectLst/>
          </p:spPr>
        </p:cxnSp>
      </p:grpSp>
      <p:sp>
        <p:nvSpPr>
          <p:cNvPr id="16" name="文本框 2"/>
          <p:cNvSpPr txBox="1"/>
          <p:nvPr/>
        </p:nvSpPr>
        <p:spPr>
          <a:xfrm>
            <a:off x="9987943" y="5546630"/>
            <a:ext cx="1960438" cy="10772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200" dirty="0">
                <a:solidFill>
                  <a:schemeClr val="bg1"/>
                </a:solidFill>
                <a:latin typeface="华文行楷" panose="02010800040101010101" pitchFamily="2" charset="-122"/>
                <a:ea typeface="华文行楷" panose="02010800040101010101" pitchFamily="2" charset="-122"/>
              </a:rPr>
              <a:t>团结 勤奋 求是 创新</a:t>
            </a:r>
            <a:endParaRPr lang="zh-CN" altLang="en-US" sz="3200" dirty="0">
              <a:solidFill>
                <a:schemeClr val="bg1"/>
              </a:solidFill>
              <a:latin typeface="华文行楷" panose="02010800040101010101" pitchFamily="2" charset="-122"/>
              <a:ea typeface="华文行楷" panose="02010800040101010101" pitchFamily="2" charset="-122"/>
            </a:endParaRPr>
          </a:p>
        </p:txBody>
      </p:sp>
      <p:pic>
        <p:nvPicPr>
          <p:cNvPr id="18" name="图片 17"/>
          <p:cNvPicPr>
            <a:picLocks noChangeAspect="1"/>
          </p:cNvPicPr>
          <p:nvPr/>
        </p:nvPicPr>
        <p:blipFill>
          <a:blip r:embed="rId2">
            <a:clrChange>
              <a:clrFrom>
                <a:srgbClr val="FFFFFF"/>
              </a:clrFrom>
              <a:clrTo>
                <a:srgbClr val="FFFFFF">
                  <a:alpha val="0"/>
                </a:srgbClr>
              </a:clrTo>
            </a:clrChange>
            <a:biLevel thresh="50000"/>
            <a:extLst>
              <a:ext uri="{28A0092B-C50C-407E-A947-70E740481C1C}">
                <a14:useLocalDpi xmlns:a14="http://schemas.microsoft.com/office/drawing/2010/main" val="0"/>
              </a:ext>
            </a:extLst>
          </a:blip>
          <a:srcRect/>
          <a:stretch>
            <a:fillRect/>
          </a:stretch>
        </p:blipFill>
        <p:spPr>
          <a:xfrm>
            <a:off x="297835" y="181793"/>
            <a:ext cx="4176464" cy="1273421"/>
          </a:xfrm>
          <a:prstGeom prst="rect">
            <a:avLst/>
          </a:prstGeom>
        </p:spPr>
      </p:pic>
    </p:spTree>
  </p:cSld>
  <p:clrMapOvr>
    <a:masterClrMapping/>
  </p:clrMapOvr>
  <p:transition spd="slow">
    <p:cove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grpSp>
        <p:nvGrpSpPr>
          <p:cNvPr id="15" name="组合 14"/>
          <p:cNvGrpSpPr/>
          <p:nvPr/>
        </p:nvGrpSpPr>
        <p:grpSpPr>
          <a:xfrm>
            <a:off x="782407" y="1556792"/>
            <a:ext cx="10627185" cy="4193407"/>
            <a:chOff x="803275" y="2252718"/>
            <a:chExt cx="10627185" cy="4193407"/>
          </a:xfrm>
        </p:grpSpPr>
        <p:sp>
          <p:nvSpPr>
            <p:cNvPr id="16" name="矩形: 圆角 15"/>
            <p:cNvSpPr/>
            <p:nvPr/>
          </p:nvSpPr>
          <p:spPr>
            <a:xfrm>
              <a:off x="803275" y="2252718"/>
              <a:ext cx="2455740" cy="4193407"/>
            </a:xfrm>
            <a:prstGeom prst="roundRect">
              <a:avLst>
                <a:gd name="adj" fmla="val 1319"/>
              </a:avLst>
            </a:prstGeom>
            <a:solidFill>
              <a:sysClr val="window" lastClr="FFFFFF"/>
            </a:solidFill>
            <a:ln w="12700" cap="flat" cmpd="sng" algn="ctr">
              <a:noFill/>
              <a:prstDash val="solid"/>
              <a:miter lim="800000"/>
            </a:ln>
            <a:effectLst>
              <a:outerShdw blurRad="317500" dist="50800" dir="5400000" algn="ctr" rotWithShape="0">
                <a:srgbClr val="000000">
                  <a:alpha val="20000"/>
                </a:srgbClr>
              </a:outerShdw>
            </a:effectLst>
          </p:spPr>
          <p:txBody>
            <a:bodyPr rtlCol="0" anchor="ctr"/>
            <a:lstStyle/>
            <a:p>
              <a:pPr algn="ctr">
                <a:defRPr/>
              </a:pPr>
              <a:endParaRPr lang="zh-CN" altLang="en-US" kern="0" dirty="0">
                <a:solidFill>
                  <a:prstClr val="white"/>
                </a:solidFill>
                <a:latin typeface="Arial" panose="020B0604020202020204"/>
                <a:ea typeface="阿里巴巴普惠体 R"/>
              </a:endParaRPr>
            </a:p>
          </p:txBody>
        </p:sp>
        <p:sp>
          <p:nvSpPr>
            <p:cNvPr id="17" name="矩形: 圆角 16"/>
            <p:cNvSpPr/>
            <p:nvPr/>
          </p:nvSpPr>
          <p:spPr>
            <a:xfrm>
              <a:off x="3527090" y="2252718"/>
              <a:ext cx="2455740" cy="4186351"/>
            </a:xfrm>
            <a:prstGeom prst="roundRect">
              <a:avLst>
                <a:gd name="adj" fmla="val 1319"/>
              </a:avLst>
            </a:prstGeom>
            <a:solidFill>
              <a:sysClr val="window" lastClr="FFFFFF"/>
            </a:solidFill>
            <a:ln w="12700" cap="flat" cmpd="sng" algn="ctr">
              <a:noFill/>
              <a:prstDash val="solid"/>
              <a:miter lim="800000"/>
            </a:ln>
            <a:effectLst>
              <a:outerShdw blurRad="317500" dist="50800" dir="5400000" algn="ctr" rotWithShape="0">
                <a:srgbClr val="000000">
                  <a:alpha val="20000"/>
                </a:srgbClr>
              </a:outerShdw>
            </a:effectLst>
          </p:spPr>
          <p:txBody>
            <a:bodyPr rtlCol="0" anchor="ctr"/>
            <a:lstStyle/>
            <a:p>
              <a:pPr algn="ctr">
                <a:defRPr/>
              </a:pPr>
              <a:endParaRPr lang="zh-CN" altLang="en-US" kern="0">
                <a:solidFill>
                  <a:prstClr val="white"/>
                </a:solidFill>
                <a:latin typeface="Arial" panose="020B0604020202020204"/>
                <a:ea typeface="阿里巴巴普惠体 R"/>
              </a:endParaRPr>
            </a:p>
          </p:txBody>
        </p:sp>
        <p:sp>
          <p:nvSpPr>
            <p:cNvPr id="18" name="矩形: 圆角 17"/>
            <p:cNvSpPr/>
            <p:nvPr/>
          </p:nvSpPr>
          <p:spPr>
            <a:xfrm>
              <a:off x="6250905" y="2252718"/>
              <a:ext cx="2455740" cy="4186351"/>
            </a:xfrm>
            <a:prstGeom prst="roundRect">
              <a:avLst>
                <a:gd name="adj" fmla="val 1319"/>
              </a:avLst>
            </a:prstGeom>
            <a:solidFill>
              <a:sysClr val="window" lastClr="FFFFFF"/>
            </a:solidFill>
            <a:ln w="12700" cap="flat" cmpd="sng" algn="ctr">
              <a:noFill/>
              <a:prstDash val="solid"/>
              <a:miter lim="800000"/>
            </a:ln>
            <a:effectLst>
              <a:outerShdw blurRad="317500" dist="50800" dir="5400000" algn="ctr" rotWithShape="0">
                <a:srgbClr val="000000">
                  <a:alpha val="20000"/>
                </a:srgbClr>
              </a:outerShdw>
            </a:effectLst>
          </p:spPr>
          <p:txBody>
            <a:bodyPr rtlCol="0" anchor="ctr"/>
            <a:lstStyle/>
            <a:p>
              <a:pPr algn="ctr">
                <a:defRPr/>
              </a:pPr>
              <a:endParaRPr lang="zh-CN" altLang="en-US" kern="0" dirty="0">
                <a:solidFill>
                  <a:prstClr val="white"/>
                </a:solidFill>
                <a:latin typeface="Arial" panose="020B0604020202020204"/>
                <a:ea typeface="阿里巴巴普惠体 R"/>
              </a:endParaRPr>
            </a:p>
          </p:txBody>
        </p:sp>
        <p:sp>
          <p:nvSpPr>
            <p:cNvPr id="19" name="矩形: 圆角 18"/>
            <p:cNvSpPr/>
            <p:nvPr/>
          </p:nvSpPr>
          <p:spPr>
            <a:xfrm>
              <a:off x="8974720" y="2252718"/>
              <a:ext cx="2455740" cy="4180716"/>
            </a:xfrm>
            <a:prstGeom prst="roundRect">
              <a:avLst>
                <a:gd name="adj" fmla="val 1319"/>
              </a:avLst>
            </a:prstGeom>
            <a:solidFill>
              <a:sysClr val="window" lastClr="FFFFFF"/>
            </a:solidFill>
            <a:ln w="12700" cap="flat" cmpd="sng" algn="ctr">
              <a:noFill/>
              <a:prstDash val="solid"/>
              <a:miter lim="800000"/>
            </a:ln>
            <a:effectLst>
              <a:outerShdw blurRad="317500" dist="50800" dir="5400000" algn="ctr" rotWithShape="0">
                <a:srgbClr val="000000">
                  <a:alpha val="20000"/>
                </a:srgbClr>
              </a:outerShdw>
            </a:effectLst>
          </p:spPr>
          <p:txBody>
            <a:bodyPr rtlCol="0" anchor="ctr"/>
            <a:lstStyle/>
            <a:p>
              <a:pPr algn="ctr">
                <a:defRPr/>
              </a:pPr>
              <a:endParaRPr lang="zh-CN" altLang="en-US" kern="0" dirty="0">
                <a:solidFill>
                  <a:prstClr val="white"/>
                </a:solidFill>
                <a:latin typeface="Arial" panose="020B0604020202020204"/>
                <a:ea typeface="阿里巴巴普惠体 R"/>
              </a:endParaRPr>
            </a:p>
          </p:txBody>
        </p:sp>
      </p:grpSp>
      <p:sp>
        <p:nvSpPr>
          <p:cNvPr id="20" name="流程图: 文档 19"/>
          <p:cNvSpPr/>
          <p:nvPr/>
        </p:nvSpPr>
        <p:spPr>
          <a:xfrm>
            <a:off x="4301313" y="1483830"/>
            <a:ext cx="865558" cy="492324"/>
          </a:xfrm>
          <a:prstGeom prst="flowChartDocument">
            <a:avLst/>
          </a:prstGeom>
          <a:solidFill>
            <a:srgbClr val="961318"/>
          </a:solidFill>
          <a:ln w="12700" cap="flat" cmpd="sng" algn="ctr">
            <a:noFill/>
            <a:prstDash val="solid"/>
            <a:miter lim="800000"/>
          </a:ln>
          <a:effectLst>
            <a:outerShdw blurRad="381000" algn="ctr" rotWithShape="0">
              <a:srgbClr val="000000">
                <a:alpha val="25000"/>
              </a:srgbClr>
            </a:outerShdw>
          </a:effectLst>
        </p:spPr>
        <p:txBody>
          <a:bodyPr rtlCol="0" anchor="ctr"/>
          <a:lstStyle/>
          <a:p>
            <a:pPr algn="ctr">
              <a:defRPr/>
            </a:pPr>
            <a:endParaRPr lang="zh-CN" altLang="en-US" kern="0">
              <a:solidFill>
                <a:prstClr val="white"/>
              </a:solidFill>
              <a:latin typeface="Arial" panose="020B0604020202020204"/>
              <a:ea typeface="阿里巴巴普惠体 R"/>
            </a:endParaRPr>
          </a:p>
        </p:txBody>
      </p:sp>
      <p:sp>
        <p:nvSpPr>
          <p:cNvPr id="21" name="流程图: 文档 20"/>
          <p:cNvSpPr/>
          <p:nvPr/>
        </p:nvSpPr>
        <p:spPr>
          <a:xfrm>
            <a:off x="7025128" y="1483830"/>
            <a:ext cx="865558" cy="492324"/>
          </a:xfrm>
          <a:prstGeom prst="flowChartDocument">
            <a:avLst/>
          </a:prstGeom>
          <a:solidFill>
            <a:srgbClr val="961318"/>
          </a:solidFill>
          <a:ln w="12700" cap="flat" cmpd="sng" algn="ctr">
            <a:noFill/>
            <a:prstDash val="solid"/>
            <a:miter lim="800000"/>
          </a:ln>
          <a:effectLst>
            <a:outerShdw blurRad="381000" algn="ctr" rotWithShape="0">
              <a:srgbClr val="000000">
                <a:alpha val="25000"/>
              </a:srgbClr>
            </a:outerShdw>
          </a:effectLst>
        </p:spPr>
        <p:txBody>
          <a:bodyPr rtlCol="0" anchor="ctr"/>
          <a:lstStyle/>
          <a:p>
            <a:pPr algn="ctr">
              <a:defRPr/>
            </a:pPr>
            <a:endParaRPr lang="zh-CN" altLang="en-US" kern="0">
              <a:solidFill>
                <a:prstClr val="white"/>
              </a:solidFill>
              <a:latin typeface="Arial" panose="020B0604020202020204"/>
              <a:ea typeface="阿里巴巴普惠体 R"/>
            </a:endParaRPr>
          </a:p>
        </p:txBody>
      </p:sp>
      <p:sp>
        <p:nvSpPr>
          <p:cNvPr id="22" name="流程图: 文档 21"/>
          <p:cNvSpPr/>
          <p:nvPr/>
        </p:nvSpPr>
        <p:spPr>
          <a:xfrm>
            <a:off x="9748943" y="1483830"/>
            <a:ext cx="865558" cy="492324"/>
          </a:xfrm>
          <a:prstGeom prst="flowChartDocument">
            <a:avLst/>
          </a:prstGeom>
          <a:solidFill>
            <a:srgbClr val="961318"/>
          </a:solidFill>
          <a:ln w="12700" cap="flat" cmpd="sng" algn="ctr">
            <a:noFill/>
            <a:prstDash val="solid"/>
            <a:miter lim="800000"/>
          </a:ln>
          <a:effectLst>
            <a:outerShdw blurRad="381000" algn="ctr" rotWithShape="0">
              <a:srgbClr val="000000">
                <a:alpha val="25000"/>
              </a:srgbClr>
            </a:outerShdw>
          </a:effectLst>
        </p:spPr>
        <p:txBody>
          <a:bodyPr rtlCol="0" anchor="ctr"/>
          <a:lstStyle/>
          <a:p>
            <a:pPr algn="ctr">
              <a:defRPr/>
            </a:pPr>
            <a:endParaRPr lang="zh-CN" altLang="en-US" kern="0">
              <a:solidFill>
                <a:prstClr val="white"/>
              </a:solidFill>
              <a:latin typeface="Arial" panose="020B0604020202020204"/>
              <a:ea typeface="阿里巴巴普惠体 R"/>
            </a:endParaRPr>
          </a:p>
        </p:txBody>
      </p:sp>
      <p:sp>
        <p:nvSpPr>
          <p:cNvPr id="23" name="流程图: 文档 22"/>
          <p:cNvSpPr/>
          <p:nvPr/>
        </p:nvSpPr>
        <p:spPr>
          <a:xfrm>
            <a:off x="1577498" y="1483830"/>
            <a:ext cx="865558" cy="492324"/>
          </a:xfrm>
          <a:prstGeom prst="flowChartDocument">
            <a:avLst/>
          </a:prstGeom>
          <a:solidFill>
            <a:srgbClr val="961318"/>
          </a:solidFill>
          <a:ln w="12700" cap="flat" cmpd="sng" algn="ctr">
            <a:noFill/>
            <a:prstDash val="solid"/>
            <a:miter lim="800000"/>
          </a:ln>
          <a:effectLst>
            <a:outerShdw blurRad="381000" algn="ctr" rotWithShape="0">
              <a:srgbClr val="000000">
                <a:alpha val="25000"/>
              </a:srgbClr>
            </a:outerShdw>
          </a:effectLst>
        </p:spPr>
        <p:txBody>
          <a:bodyPr rtlCol="0" anchor="ctr"/>
          <a:lstStyle/>
          <a:p>
            <a:pPr algn="ctr">
              <a:defRPr/>
            </a:pPr>
            <a:endParaRPr lang="zh-CN" altLang="en-US" kern="0">
              <a:solidFill>
                <a:prstClr val="white"/>
              </a:solidFill>
              <a:latin typeface="Arial" panose="020B0604020202020204"/>
              <a:ea typeface="阿里巴巴普惠体 R"/>
            </a:endParaRPr>
          </a:p>
        </p:txBody>
      </p:sp>
      <p:sp>
        <p:nvSpPr>
          <p:cNvPr id="24" name="矩形 23"/>
          <p:cNvSpPr/>
          <p:nvPr/>
        </p:nvSpPr>
        <p:spPr>
          <a:xfrm>
            <a:off x="1110030" y="2689280"/>
            <a:ext cx="1800493" cy="2761910"/>
          </a:xfrm>
          <a:prstGeom prst="rect">
            <a:avLst/>
          </a:prstGeom>
        </p:spPr>
        <p:txBody>
          <a:bodyPr wrap="none">
            <a:spAutoFit/>
          </a:bodyPr>
          <a:lstStyle/>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p:txBody>
      </p:sp>
      <p:sp>
        <p:nvSpPr>
          <p:cNvPr id="25" name="矩形 24"/>
          <p:cNvSpPr/>
          <p:nvPr/>
        </p:nvSpPr>
        <p:spPr>
          <a:xfrm>
            <a:off x="3833845" y="2683586"/>
            <a:ext cx="1800493" cy="2761910"/>
          </a:xfrm>
          <a:prstGeom prst="rect">
            <a:avLst/>
          </a:prstGeom>
        </p:spPr>
        <p:txBody>
          <a:bodyPr wrap="none">
            <a:spAutoFit/>
          </a:bodyPr>
          <a:lstStyle/>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p:txBody>
      </p:sp>
      <p:sp>
        <p:nvSpPr>
          <p:cNvPr id="26" name="矩形 25"/>
          <p:cNvSpPr/>
          <p:nvPr/>
        </p:nvSpPr>
        <p:spPr>
          <a:xfrm>
            <a:off x="6557660" y="2683586"/>
            <a:ext cx="1800493" cy="2761910"/>
          </a:xfrm>
          <a:prstGeom prst="rect">
            <a:avLst/>
          </a:prstGeom>
        </p:spPr>
        <p:txBody>
          <a:bodyPr wrap="none">
            <a:spAutoFit/>
          </a:bodyPr>
          <a:lstStyle/>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p:txBody>
      </p:sp>
      <p:sp>
        <p:nvSpPr>
          <p:cNvPr id="27" name="矩形 26"/>
          <p:cNvSpPr/>
          <p:nvPr/>
        </p:nvSpPr>
        <p:spPr>
          <a:xfrm>
            <a:off x="9281475" y="2683586"/>
            <a:ext cx="1800493" cy="2761910"/>
          </a:xfrm>
          <a:prstGeom prst="rect">
            <a:avLst/>
          </a:prstGeom>
        </p:spPr>
        <p:txBody>
          <a:bodyPr wrap="none">
            <a:spAutoFit/>
          </a:bodyPr>
          <a:lstStyle/>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a:p>
            <a:pPr algn="ctr">
              <a:lnSpc>
                <a:spcPct val="140000"/>
              </a:lnSpc>
            </a:pPr>
            <a:r>
              <a:rPr lang="zh-CN" altLang="en-US" dirty="0">
                <a:solidFill>
                  <a:srgbClr val="44546A">
                    <a:lumMod val="75000"/>
                  </a:srgbClr>
                </a:solidFill>
                <a:latin typeface="宋体" panose="02010600030101010101" pitchFamily="2" charset="-122"/>
                <a:ea typeface="阿里巴巴普惠体 R"/>
              </a:rPr>
              <a:t>请输入正文内容</a:t>
            </a:r>
            <a:endParaRPr lang="en-US" altLang="zh-CN" dirty="0">
              <a:solidFill>
                <a:srgbClr val="44546A">
                  <a:lumMod val="75000"/>
                </a:srgbClr>
              </a:solidFill>
              <a:latin typeface="宋体" panose="02010600030101010101" pitchFamily="2" charset="-122"/>
              <a:ea typeface="阿里巴巴普惠体 R"/>
            </a:endParaRPr>
          </a:p>
        </p:txBody>
      </p:sp>
      <p:sp>
        <p:nvSpPr>
          <p:cNvPr id="28" name="矩形 27"/>
          <p:cNvSpPr/>
          <p:nvPr/>
        </p:nvSpPr>
        <p:spPr>
          <a:xfrm>
            <a:off x="9748943" y="5697336"/>
            <a:ext cx="865558" cy="55065"/>
          </a:xfrm>
          <a:prstGeom prst="rect">
            <a:avLst/>
          </a:prstGeom>
          <a:solidFill>
            <a:srgbClr val="961318"/>
          </a:solidFill>
          <a:ln w="12700" cap="flat" cmpd="sng" algn="ctr">
            <a:noFill/>
            <a:prstDash val="solid"/>
            <a:miter lim="800000"/>
          </a:ln>
          <a:effectLst>
            <a:outerShdw blurRad="381000" algn="ctr" rotWithShape="0">
              <a:srgbClr val="000000">
                <a:alpha val="25000"/>
              </a:srgbClr>
            </a:outerShdw>
          </a:effectLst>
        </p:spPr>
        <p:txBody>
          <a:bodyPr rtlCol="0" anchor="ctr"/>
          <a:lstStyle/>
          <a:p>
            <a:pPr algn="ctr">
              <a:defRPr/>
            </a:pPr>
            <a:endParaRPr lang="zh-CN" altLang="en-US" kern="0">
              <a:solidFill>
                <a:prstClr val="white"/>
              </a:solidFill>
              <a:latin typeface="Arial" panose="020B0604020202020204"/>
              <a:ea typeface="阿里巴巴普惠体 R"/>
            </a:endParaRPr>
          </a:p>
        </p:txBody>
      </p:sp>
      <p:sp>
        <p:nvSpPr>
          <p:cNvPr id="29" name="矩形 28"/>
          <p:cNvSpPr/>
          <p:nvPr/>
        </p:nvSpPr>
        <p:spPr>
          <a:xfrm>
            <a:off x="7025128" y="5682443"/>
            <a:ext cx="865558" cy="55065"/>
          </a:xfrm>
          <a:prstGeom prst="rect">
            <a:avLst/>
          </a:prstGeom>
          <a:solidFill>
            <a:srgbClr val="961318"/>
          </a:solidFill>
          <a:ln w="12700" cap="flat" cmpd="sng" algn="ctr">
            <a:noFill/>
            <a:prstDash val="solid"/>
            <a:miter lim="800000"/>
          </a:ln>
          <a:effectLst>
            <a:outerShdw blurRad="381000" algn="ctr" rotWithShape="0">
              <a:srgbClr val="000000">
                <a:alpha val="25000"/>
              </a:srgbClr>
            </a:outerShdw>
          </a:effectLst>
        </p:spPr>
        <p:txBody>
          <a:bodyPr rtlCol="0" anchor="ctr"/>
          <a:lstStyle/>
          <a:p>
            <a:pPr algn="ctr">
              <a:defRPr/>
            </a:pPr>
            <a:endParaRPr lang="zh-CN" altLang="en-US" kern="0" dirty="0">
              <a:solidFill>
                <a:prstClr val="white"/>
              </a:solidFill>
              <a:latin typeface="Arial" panose="020B0604020202020204"/>
              <a:ea typeface="阿里巴巴普惠体 R"/>
            </a:endParaRPr>
          </a:p>
        </p:txBody>
      </p:sp>
      <p:sp>
        <p:nvSpPr>
          <p:cNvPr id="30" name="矩形 29"/>
          <p:cNvSpPr/>
          <p:nvPr/>
        </p:nvSpPr>
        <p:spPr>
          <a:xfrm>
            <a:off x="4301312" y="5695134"/>
            <a:ext cx="865558" cy="55065"/>
          </a:xfrm>
          <a:prstGeom prst="rect">
            <a:avLst/>
          </a:prstGeom>
          <a:solidFill>
            <a:srgbClr val="961318"/>
          </a:solidFill>
          <a:ln w="12700" cap="flat" cmpd="sng" algn="ctr">
            <a:noFill/>
            <a:prstDash val="solid"/>
            <a:miter lim="800000"/>
          </a:ln>
          <a:effectLst>
            <a:outerShdw blurRad="381000" algn="ctr" rotWithShape="0">
              <a:srgbClr val="000000">
                <a:alpha val="25000"/>
              </a:srgbClr>
            </a:outerShdw>
          </a:effectLst>
        </p:spPr>
        <p:txBody>
          <a:bodyPr rtlCol="0" anchor="ctr"/>
          <a:lstStyle/>
          <a:p>
            <a:pPr algn="ctr">
              <a:defRPr/>
            </a:pPr>
            <a:endParaRPr lang="zh-CN" altLang="en-US" kern="0">
              <a:solidFill>
                <a:prstClr val="white"/>
              </a:solidFill>
              <a:latin typeface="Arial" panose="020B0604020202020204"/>
              <a:ea typeface="阿里巴巴普惠体 R"/>
            </a:endParaRPr>
          </a:p>
        </p:txBody>
      </p:sp>
      <p:sp>
        <p:nvSpPr>
          <p:cNvPr id="31" name="矩形 30"/>
          <p:cNvSpPr/>
          <p:nvPr/>
        </p:nvSpPr>
        <p:spPr>
          <a:xfrm>
            <a:off x="1577498" y="5743143"/>
            <a:ext cx="865558" cy="55065"/>
          </a:xfrm>
          <a:prstGeom prst="rect">
            <a:avLst/>
          </a:prstGeom>
          <a:solidFill>
            <a:srgbClr val="961318"/>
          </a:solidFill>
          <a:ln w="12700" cap="flat" cmpd="sng" algn="ctr">
            <a:noFill/>
            <a:prstDash val="solid"/>
            <a:miter lim="800000"/>
          </a:ln>
          <a:effectLst>
            <a:outerShdw blurRad="381000" algn="ctr" rotWithShape="0">
              <a:srgbClr val="000000">
                <a:alpha val="25000"/>
              </a:srgbClr>
            </a:outerShdw>
          </a:effectLst>
        </p:spPr>
        <p:txBody>
          <a:bodyPr rtlCol="0" anchor="ctr"/>
          <a:lstStyle/>
          <a:p>
            <a:pPr algn="ctr">
              <a:defRPr/>
            </a:pPr>
            <a:endParaRPr lang="zh-CN" altLang="en-US" kern="0">
              <a:solidFill>
                <a:prstClr val="white"/>
              </a:solidFill>
              <a:latin typeface="Arial" panose="020B0604020202020204"/>
              <a:ea typeface="阿里巴巴普惠体 R"/>
            </a:endParaRPr>
          </a:p>
        </p:txBody>
      </p:sp>
      <p:sp>
        <p:nvSpPr>
          <p:cNvPr id="32" name="文本框 31"/>
          <p:cNvSpPr txBox="1"/>
          <p:nvPr/>
        </p:nvSpPr>
        <p:spPr>
          <a:xfrm>
            <a:off x="1654455" y="1483830"/>
            <a:ext cx="711642" cy="461665"/>
          </a:xfrm>
          <a:prstGeom prst="rect">
            <a:avLst/>
          </a:prstGeom>
          <a:noFill/>
        </p:spPr>
        <p:txBody>
          <a:bodyPr wrap="square" rtlCol="0">
            <a:spAutoFit/>
          </a:bodyPr>
          <a:lstStyle/>
          <a:p>
            <a:pPr algn="ctr"/>
            <a:r>
              <a:rPr lang="en-US" altLang="zh-CN" sz="2400" b="1" spc="200" dirty="0">
                <a:solidFill>
                  <a:prstClr val="white"/>
                </a:solidFill>
                <a:latin typeface="宋体" panose="02010600030101010101" pitchFamily="2" charset="-122"/>
                <a:ea typeface="阿里巴巴普惠体 R"/>
              </a:rPr>
              <a:t>01</a:t>
            </a:r>
            <a:endParaRPr lang="zh-CN" altLang="en-US" sz="2400" b="1" spc="200" dirty="0">
              <a:solidFill>
                <a:prstClr val="white"/>
              </a:solidFill>
              <a:latin typeface="宋体" panose="02010600030101010101" pitchFamily="2" charset="-122"/>
              <a:ea typeface="阿里巴巴普惠体 R"/>
            </a:endParaRPr>
          </a:p>
        </p:txBody>
      </p:sp>
      <p:sp>
        <p:nvSpPr>
          <p:cNvPr id="33" name="文本框 32"/>
          <p:cNvSpPr txBox="1"/>
          <p:nvPr/>
        </p:nvSpPr>
        <p:spPr>
          <a:xfrm>
            <a:off x="4378270" y="1483829"/>
            <a:ext cx="711642" cy="461665"/>
          </a:xfrm>
          <a:prstGeom prst="rect">
            <a:avLst/>
          </a:prstGeom>
          <a:noFill/>
        </p:spPr>
        <p:txBody>
          <a:bodyPr wrap="square" rtlCol="0">
            <a:spAutoFit/>
          </a:bodyPr>
          <a:lstStyle/>
          <a:p>
            <a:pPr algn="ctr"/>
            <a:r>
              <a:rPr lang="en-US" altLang="zh-CN" sz="2400" b="1" spc="200" dirty="0">
                <a:solidFill>
                  <a:prstClr val="white"/>
                </a:solidFill>
                <a:latin typeface="宋体" panose="02010600030101010101" pitchFamily="2" charset="-122"/>
                <a:ea typeface="阿里巴巴普惠体 R"/>
              </a:rPr>
              <a:t>02</a:t>
            </a:r>
            <a:endParaRPr lang="zh-CN" altLang="en-US" sz="2400" b="1" spc="200" dirty="0">
              <a:solidFill>
                <a:prstClr val="white"/>
              </a:solidFill>
              <a:latin typeface="宋体" panose="02010600030101010101" pitchFamily="2" charset="-122"/>
              <a:ea typeface="阿里巴巴普惠体 R"/>
            </a:endParaRPr>
          </a:p>
        </p:txBody>
      </p:sp>
      <p:sp>
        <p:nvSpPr>
          <p:cNvPr id="34" name="文本框 33"/>
          <p:cNvSpPr txBox="1"/>
          <p:nvPr/>
        </p:nvSpPr>
        <p:spPr>
          <a:xfrm>
            <a:off x="9825900" y="1483828"/>
            <a:ext cx="711642" cy="461665"/>
          </a:xfrm>
          <a:prstGeom prst="rect">
            <a:avLst/>
          </a:prstGeom>
          <a:noFill/>
        </p:spPr>
        <p:txBody>
          <a:bodyPr wrap="square" rtlCol="0">
            <a:spAutoFit/>
          </a:bodyPr>
          <a:lstStyle/>
          <a:p>
            <a:pPr algn="ctr"/>
            <a:r>
              <a:rPr lang="en-US" altLang="zh-CN" sz="2400" b="1" spc="200" dirty="0">
                <a:solidFill>
                  <a:prstClr val="white"/>
                </a:solidFill>
                <a:latin typeface="宋体" panose="02010600030101010101" pitchFamily="2" charset="-122"/>
                <a:ea typeface="阿里巴巴普惠体 R"/>
              </a:rPr>
              <a:t>04</a:t>
            </a:r>
            <a:endParaRPr lang="zh-CN" altLang="en-US" sz="2400" b="1" spc="200" dirty="0">
              <a:solidFill>
                <a:prstClr val="white"/>
              </a:solidFill>
              <a:latin typeface="宋体" panose="02010600030101010101" pitchFamily="2" charset="-122"/>
              <a:ea typeface="阿里巴巴普惠体 R"/>
            </a:endParaRPr>
          </a:p>
        </p:txBody>
      </p:sp>
      <p:sp>
        <p:nvSpPr>
          <p:cNvPr id="35" name="文本框 34"/>
          <p:cNvSpPr txBox="1"/>
          <p:nvPr/>
        </p:nvSpPr>
        <p:spPr>
          <a:xfrm>
            <a:off x="7102085" y="1483828"/>
            <a:ext cx="711642" cy="461665"/>
          </a:xfrm>
          <a:prstGeom prst="rect">
            <a:avLst/>
          </a:prstGeom>
          <a:noFill/>
        </p:spPr>
        <p:txBody>
          <a:bodyPr wrap="square" rtlCol="0">
            <a:spAutoFit/>
          </a:bodyPr>
          <a:lstStyle/>
          <a:p>
            <a:pPr algn="ctr"/>
            <a:r>
              <a:rPr lang="en-US" altLang="zh-CN" sz="2400" b="1" spc="200" dirty="0">
                <a:solidFill>
                  <a:prstClr val="white"/>
                </a:solidFill>
                <a:latin typeface="宋体" panose="02010600030101010101" pitchFamily="2" charset="-122"/>
                <a:ea typeface="阿里巴巴普惠体 R"/>
              </a:rPr>
              <a:t>03</a:t>
            </a:r>
            <a:endParaRPr lang="zh-CN" altLang="en-US" sz="2400" b="1" spc="200" dirty="0">
              <a:solidFill>
                <a:prstClr val="white"/>
              </a:solidFill>
              <a:latin typeface="宋体" panose="02010600030101010101" pitchFamily="2" charset="-122"/>
              <a:ea typeface="阿里巴巴普惠体 R"/>
            </a:endParaRPr>
          </a:p>
        </p:txBody>
      </p:sp>
      <p:sp>
        <p:nvSpPr>
          <p:cNvPr id="36" name="文本框 35"/>
          <p:cNvSpPr txBox="1"/>
          <p:nvPr/>
        </p:nvSpPr>
        <p:spPr>
          <a:xfrm>
            <a:off x="1044293" y="2178126"/>
            <a:ext cx="1931966" cy="461665"/>
          </a:xfrm>
          <a:prstGeom prst="rect">
            <a:avLst/>
          </a:prstGeom>
          <a:noFill/>
        </p:spPr>
        <p:txBody>
          <a:bodyPr wrap="square" rtlCol="0">
            <a:spAutoFit/>
          </a:bodyPr>
          <a:lstStyle/>
          <a:p>
            <a:pPr algn="ctr"/>
            <a:r>
              <a:rPr lang="zh-CN" altLang="en-US" sz="2400" b="1" spc="200" dirty="0">
                <a:solidFill>
                  <a:srgbClr val="44546A">
                    <a:lumMod val="50000"/>
                  </a:srgbClr>
                </a:solidFill>
                <a:latin typeface="宋体" panose="02010600030101010101" pitchFamily="2" charset="-122"/>
                <a:ea typeface="阿里巴巴普惠体 R"/>
              </a:rPr>
              <a:t>小标题</a:t>
            </a:r>
            <a:endParaRPr lang="zh-CN" altLang="en-US" sz="2400" b="1" spc="200" dirty="0">
              <a:solidFill>
                <a:srgbClr val="44546A">
                  <a:lumMod val="50000"/>
                </a:srgbClr>
              </a:solidFill>
              <a:latin typeface="宋体" panose="02010600030101010101" pitchFamily="2" charset="-122"/>
              <a:ea typeface="阿里巴巴普惠体 R"/>
            </a:endParaRPr>
          </a:p>
        </p:txBody>
      </p:sp>
      <p:sp>
        <p:nvSpPr>
          <p:cNvPr id="37" name="文本框 36"/>
          <p:cNvSpPr txBox="1"/>
          <p:nvPr/>
        </p:nvSpPr>
        <p:spPr>
          <a:xfrm>
            <a:off x="3768108" y="2178126"/>
            <a:ext cx="1931966" cy="461665"/>
          </a:xfrm>
          <a:prstGeom prst="rect">
            <a:avLst/>
          </a:prstGeom>
          <a:noFill/>
        </p:spPr>
        <p:txBody>
          <a:bodyPr wrap="square" rtlCol="0">
            <a:spAutoFit/>
          </a:bodyPr>
          <a:lstStyle/>
          <a:p>
            <a:pPr algn="ctr"/>
            <a:r>
              <a:rPr lang="zh-CN" altLang="en-US" sz="2400" b="1" spc="200" dirty="0">
                <a:solidFill>
                  <a:srgbClr val="44546A">
                    <a:lumMod val="50000"/>
                  </a:srgbClr>
                </a:solidFill>
                <a:latin typeface="宋体" panose="02010600030101010101" pitchFamily="2" charset="-122"/>
                <a:ea typeface="阿里巴巴普惠体 R"/>
              </a:rPr>
              <a:t>小标题</a:t>
            </a:r>
            <a:endParaRPr lang="zh-CN" altLang="en-US" sz="2400" b="1" spc="200" dirty="0">
              <a:solidFill>
                <a:srgbClr val="44546A">
                  <a:lumMod val="50000"/>
                </a:srgbClr>
              </a:solidFill>
              <a:latin typeface="宋体" panose="02010600030101010101" pitchFamily="2" charset="-122"/>
              <a:ea typeface="阿里巴巴普惠体 R"/>
            </a:endParaRPr>
          </a:p>
        </p:txBody>
      </p:sp>
      <p:sp>
        <p:nvSpPr>
          <p:cNvPr id="38" name="文本框 37"/>
          <p:cNvSpPr txBox="1"/>
          <p:nvPr/>
        </p:nvSpPr>
        <p:spPr>
          <a:xfrm>
            <a:off x="6491923" y="2178126"/>
            <a:ext cx="1931966" cy="461665"/>
          </a:xfrm>
          <a:prstGeom prst="rect">
            <a:avLst/>
          </a:prstGeom>
          <a:noFill/>
        </p:spPr>
        <p:txBody>
          <a:bodyPr wrap="square" rtlCol="0">
            <a:spAutoFit/>
          </a:bodyPr>
          <a:lstStyle/>
          <a:p>
            <a:pPr algn="ctr"/>
            <a:r>
              <a:rPr lang="zh-CN" altLang="en-US" sz="2400" b="1" spc="200" dirty="0">
                <a:solidFill>
                  <a:srgbClr val="44546A">
                    <a:lumMod val="50000"/>
                  </a:srgbClr>
                </a:solidFill>
                <a:latin typeface="宋体" panose="02010600030101010101" pitchFamily="2" charset="-122"/>
                <a:ea typeface="阿里巴巴普惠体 R"/>
              </a:rPr>
              <a:t>小标题</a:t>
            </a:r>
            <a:endParaRPr lang="zh-CN" altLang="en-US" sz="2400" b="1" spc="200" dirty="0">
              <a:solidFill>
                <a:srgbClr val="44546A">
                  <a:lumMod val="50000"/>
                </a:srgbClr>
              </a:solidFill>
              <a:latin typeface="宋体" panose="02010600030101010101" pitchFamily="2" charset="-122"/>
              <a:ea typeface="阿里巴巴普惠体 R"/>
            </a:endParaRPr>
          </a:p>
        </p:txBody>
      </p:sp>
      <p:sp>
        <p:nvSpPr>
          <p:cNvPr id="39" name="文本框 38"/>
          <p:cNvSpPr txBox="1"/>
          <p:nvPr/>
        </p:nvSpPr>
        <p:spPr>
          <a:xfrm>
            <a:off x="9215739" y="2178126"/>
            <a:ext cx="1931966" cy="461665"/>
          </a:xfrm>
          <a:prstGeom prst="rect">
            <a:avLst/>
          </a:prstGeom>
          <a:noFill/>
        </p:spPr>
        <p:txBody>
          <a:bodyPr wrap="square" rtlCol="0">
            <a:spAutoFit/>
          </a:bodyPr>
          <a:lstStyle/>
          <a:p>
            <a:pPr algn="ctr"/>
            <a:r>
              <a:rPr lang="zh-CN" altLang="en-US" sz="2400" b="1" spc="200" dirty="0">
                <a:solidFill>
                  <a:srgbClr val="44546A">
                    <a:lumMod val="50000"/>
                  </a:srgbClr>
                </a:solidFill>
                <a:latin typeface="宋体" panose="02010600030101010101" pitchFamily="2" charset="-122"/>
                <a:ea typeface="阿里巴巴普惠体 R"/>
              </a:rPr>
              <a:t>小标题</a:t>
            </a:r>
            <a:endParaRPr lang="zh-CN" altLang="en-US" sz="2400" b="1" spc="200" dirty="0">
              <a:solidFill>
                <a:srgbClr val="44546A">
                  <a:lumMod val="50000"/>
                </a:srgbClr>
              </a:solidFill>
              <a:latin typeface="宋体" panose="02010600030101010101" pitchFamily="2" charset="-122"/>
              <a:ea typeface="阿里巴巴普惠体 R"/>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1">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l="20114" r="22438"/>
          <a:stretch>
            <a:fillRect/>
          </a:stretch>
        </p:blipFill>
        <p:spPr>
          <a:xfrm>
            <a:off x="0" y="0"/>
            <a:ext cx="5395079" cy="6879957"/>
          </a:xfrm>
          <a:prstGeom prst="rect">
            <a:avLst/>
          </a:prstGeom>
        </p:spPr>
      </p:pic>
      <p:sp>
        <p:nvSpPr>
          <p:cNvPr id="3" name="矩形 2"/>
          <p:cNvSpPr/>
          <p:nvPr/>
        </p:nvSpPr>
        <p:spPr>
          <a:xfrm>
            <a:off x="-1" y="0"/>
            <a:ext cx="5395079" cy="6879957"/>
          </a:xfrm>
          <a:prstGeom prst="rect">
            <a:avLst/>
          </a:prstGeom>
          <a:solidFill>
            <a:srgbClr val="961318">
              <a:alpha val="82000"/>
            </a:srgbClr>
          </a:solidFill>
          <a:ln w="12700" cap="flat" cmpd="sng" algn="ctr">
            <a:noFill/>
            <a:prstDash val="solid"/>
            <a:miter lim="800000"/>
          </a:ln>
          <a:effectLst/>
        </p:spPr>
        <p:txBody>
          <a:bodyPr rtlCol="0" anchor="ctr"/>
          <a:lstStyle/>
          <a:p>
            <a:pPr algn="ctr">
              <a:defRPr/>
            </a:pPr>
            <a:endParaRPr lang="zh-CN" altLang="en-US" kern="0" dirty="0">
              <a:solidFill>
                <a:prstClr val="white"/>
              </a:solidFill>
              <a:latin typeface="Arial" panose="020B0604020202020204"/>
              <a:ea typeface="宋体" panose="02010600030101010101" pitchFamily="2" charset="-122"/>
            </a:endParaRPr>
          </a:p>
        </p:txBody>
      </p:sp>
      <p:grpSp>
        <p:nvGrpSpPr>
          <p:cNvPr id="4" name="组合 3"/>
          <p:cNvGrpSpPr/>
          <p:nvPr/>
        </p:nvGrpSpPr>
        <p:grpSpPr>
          <a:xfrm>
            <a:off x="1447797" y="2197100"/>
            <a:ext cx="2603500" cy="1790700"/>
            <a:chOff x="1778000" y="2197100"/>
            <a:chExt cx="2603500" cy="1790700"/>
          </a:xfrm>
        </p:grpSpPr>
        <p:sp>
          <p:nvSpPr>
            <p:cNvPr id="5" name="文本框 4"/>
            <p:cNvSpPr txBox="1"/>
            <p:nvPr/>
          </p:nvSpPr>
          <p:spPr>
            <a:xfrm>
              <a:off x="2090118" y="2413337"/>
              <a:ext cx="1987202" cy="1015663"/>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6000" b="1"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rPr>
                <a:t>目录</a:t>
              </a:r>
              <a:endParaRPr kumimoji="0" lang="zh-CN" altLang="en-US" sz="6000" b="1"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endParaRPr>
            </a:p>
          </p:txBody>
        </p:sp>
        <p:sp>
          <p:nvSpPr>
            <p:cNvPr id="6" name="文本框 5"/>
            <p:cNvSpPr txBox="1"/>
            <p:nvPr/>
          </p:nvSpPr>
          <p:spPr>
            <a:xfrm>
              <a:off x="2147888" y="3429000"/>
              <a:ext cx="1871663" cy="338554"/>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en-US" altLang="zh-CN" sz="1600" b="1" i="0" u="none" strike="noStrike" kern="0" cap="none" spc="0" normalizeH="0" baseline="0" noProof="0" dirty="0">
                  <a:ln>
                    <a:noFill/>
                  </a:ln>
                  <a:solidFill>
                    <a:prstClr val="white"/>
                  </a:solidFill>
                  <a:effectLst/>
                  <a:uLnTx/>
                  <a:uFillTx/>
                  <a:latin typeface="Calibri Light" panose="020F0302020204030204" pitchFamily="34" charset="0"/>
                </a:rPr>
                <a:t>CONTENTS</a:t>
              </a:r>
              <a:endParaRPr kumimoji="0" lang="zh-CN" altLang="en-US" sz="1600" b="1" i="0" u="none" strike="noStrike" kern="0" cap="none" spc="0" normalizeH="0" baseline="0" noProof="0" dirty="0">
                <a:ln>
                  <a:noFill/>
                </a:ln>
                <a:solidFill>
                  <a:prstClr val="white"/>
                </a:solidFill>
                <a:effectLst/>
                <a:uLnTx/>
                <a:uFillTx/>
                <a:latin typeface="Calibri Light" panose="020F0302020204030204" pitchFamily="34" charset="0"/>
              </a:endParaRPr>
            </a:p>
          </p:txBody>
        </p:sp>
        <p:sp>
          <p:nvSpPr>
            <p:cNvPr id="7" name="矩形 6"/>
            <p:cNvSpPr/>
            <p:nvPr/>
          </p:nvSpPr>
          <p:spPr>
            <a:xfrm>
              <a:off x="1778000" y="2197100"/>
              <a:ext cx="2603500" cy="1790700"/>
            </a:xfrm>
            <a:prstGeom prst="rect">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sp>
        <p:nvSpPr>
          <p:cNvPr id="9" name="椭圆 8"/>
          <p:cNvSpPr/>
          <p:nvPr/>
        </p:nvSpPr>
        <p:spPr>
          <a:xfrm>
            <a:off x="6544305" y="863719"/>
            <a:ext cx="648000" cy="646331"/>
          </a:xfrm>
          <a:prstGeom prst="ellipse">
            <a:avLst/>
          </a:prstGeom>
          <a:solidFill>
            <a:srgbClr val="961318"/>
          </a:solidFill>
          <a:ln w="12700" cap="flat" cmpd="sng" algn="ctr">
            <a:noFill/>
            <a:prstDash val="solid"/>
            <a:miter lim="800000"/>
          </a:ln>
          <a:effectLst/>
        </p:spPr>
        <p:txBody>
          <a:bodyPr rtlCol="0" anchor="ctr"/>
          <a:lstStyle/>
          <a:p>
            <a:pPr algn="ctr">
              <a:defRPr/>
            </a:pPr>
            <a:r>
              <a:rPr lang="en-US" altLang="zh-CN" b="1" kern="0" dirty="0">
                <a:solidFill>
                  <a:prstClr val="white"/>
                </a:solidFill>
                <a:latin typeface="Arial" panose="020B0604020202020204" pitchFamily="34" charset="0"/>
                <a:ea typeface="宋体" panose="02010600030101010101" pitchFamily="2" charset="-122"/>
                <a:cs typeface="Arial" panose="020B0604020202020204" pitchFamily="34" charset="0"/>
              </a:rPr>
              <a:t>01</a:t>
            </a:r>
            <a:endParaRPr lang="zh-CN" altLang="en-US" b="1" kern="0" dirty="0">
              <a:solidFill>
                <a:prstClr val="white"/>
              </a:solidFill>
              <a:latin typeface="Arial" panose="020B0604020202020204" pitchFamily="34" charset="0"/>
              <a:ea typeface="宋体" panose="02010600030101010101" pitchFamily="2" charset="-122"/>
              <a:cs typeface="Arial" panose="020B0604020202020204" pitchFamily="34" charset="0"/>
            </a:endParaRPr>
          </a:p>
        </p:txBody>
      </p:sp>
      <p:sp>
        <p:nvSpPr>
          <p:cNvPr id="10" name="文本框 9"/>
          <p:cNvSpPr txBox="1"/>
          <p:nvPr/>
        </p:nvSpPr>
        <p:spPr>
          <a:xfrm>
            <a:off x="7502159" y="914519"/>
            <a:ext cx="3850425" cy="584775"/>
          </a:xfrm>
          <a:prstGeom prst="rect">
            <a:avLst/>
          </a:prstGeom>
          <a:noFill/>
        </p:spPr>
        <p:txBody>
          <a:bodyPr wrap="square" rtlCol="0">
            <a:spAutoFit/>
          </a:bodyPr>
          <a:lstStyle/>
          <a:p>
            <a:pPr>
              <a:defRPr/>
            </a:pPr>
            <a:r>
              <a:rPr lang="zh-CN" altLang="en-US" sz="3200" spc="400" dirty="0">
                <a:solidFill>
                  <a:srgbClr val="961318"/>
                </a:solidFill>
                <a:latin typeface="思源宋体 Heavy" panose="02020900000000000000" pitchFamily="18" charset="-122"/>
                <a:ea typeface="思源宋体 Heavy" panose="02020900000000000000" pitchFamily="18" charset="-122"/>
              </a:rPr>
              <a:t>请输入你的标题</a:t>
            </a:r>
            <a:endParaRPr lang="zh-CN" altLang="en-US" sz="3200" spc="400" dirty="0">
              <a:solidFill>
                <a:srgbClr val="961318"/>
              </a:solidFill>
              <a:latin typeface="思源宋体 Heavy" panose="02020900000000000000" pitchFamily="18" charset="-122"/>
              <a:ea typeface="思源宋体 Heavy" panose="02020900000000000000" pitchFamily="18" charset="-122"/>
            </a:endParaRPr>
          </a:p>
        </p:txBody>
      </p:sp>
      <p:sp>
        <p:nvSpPr>
          <p:cNvPr id="11" name="椭圆 10"/>
          <p:cNvSpPr/>
          <p:nvPr/>
        </p:nvSpPr>
        <p:spPr>
          <a:xfrm>
            <a:off x="6544306" y="1823573"/>
            <a:ext cx="648000" cy="646331"/>
          </a:xfrm>
          <a:prstGeom prst="ellipse">
            <a:avLst/>
          </a:prstGeom>
          <a:solidFill>
            <a:srgbClr val="961318"/>
          </a:solidFill>
          <a:ln w="12700" cap="flat" cmpd="sng" algn="ctr">
            <a:noFill/>
            <a:prstDash val="solid"/>
            <a:miter lim="800000"/>
          </a:ln>
          <a:effectLst/>
        </p:spPr>
        <p:txBody>
          <a:bodyPr rtlCol="0" anchor="ctr"/>
          <a:lstStyle/>
          <a:p>
            <a:pPr algn="ctr">
              <a:defRPr/>
            </a:pPr>
            <a:r>
              <a:rPr lang="en-US" altLang="zh-CN" b="1" kern="0" dirty="0">
                <a:solidFill>
                  <a:prstClr val="white"/>
                </a:solidFill>
                <a:latin typeface="Arial" panose="020B0604020202020204" pitchFamily="34" charset="0"/>
                <a:ea typeface="宋体" panose="02010600030101010101" pitchFamily="2" charset="-122"/>
                <a:cs typeface="Arial" panose="020B0604020202020204" pitchFamily="34" charset="0"/>
              </a:rPr>
              <a:t>02</a:t>
            </a:r>
            <a:endParaRPr lang="zh-CN" altLang="en-US" b="1" kern="0" dirty="0">
              <a:solidFill>
                <a:prstClr val="white"/>
              </a:solidFill>
              <a:latin typeface="Arial" panose="020B0604020202020204" pitchFamily="34" charset="0"/>
              <a:ea typeface="宋体" panose="02010600030101010101" pitchFamily="2" charset="-122"/>
              <a:cs typeface="Arial" panose="020B0604020202020204" pitchFamily="34" charset="0"/>
            </a:endParaRPr>
          </a:p>
        </p:txBody>
      </p:sp>
      <p:sp>
        <p:nvSpPr>
          <p:cNvPr id="12" name="文本框 11"/>
          <p:cNvSpPr txBox="1"/>
          <p:nvPr/>
        </p:nvSpPr>
        <p:spPr>
          <a:xfrm>
            <a:off x="7502159" y="1874373"/>
            <a:ext cx="3418377" cy="584775"/>
          </a:xfrm>
          <a:prstGeom prst="rect">
            <a:avLst/>
          </a:prstGeom>
          <a:noFill/>
        </p:spPr>
        <p:txBody>
          <a:bodyPr wrap="square" rtlCol="0">
            <a:spAutoFit/>
          </a:bodyPr>
          <a:lstStyle/>
          <a:p>
            <a:pPr>
              <a:defRPr/>
            </a:pPr>
            <a:r>
              <a:rPr lang="zh-CN" altLang="en-US" sz="3200" spc="400" dirty="0">
                <a:solidFill>
                  <a:srgbClr val="961318"/>
                </a:solidFill>
                <a:latin typeface="思源宋体 Heavy" panose="02020900000000000000" pitchFamily="18" charset="-122"/>
                <a:ea typeface="思源宋体 Heavy" panose="02020900000000000000" pitchFamily="18" charset="-122"/>
              </a:rPr>
              <a:t>请输入你的标题</a:t>
            </a:r>
            <a:endParaRPr lang="zh-CN" altLang="en-US" sz="3200" spc="400" dirty="0">
              <a:solidFill>
                <a:srgbClr val="961318"/>
              </a:solidFill>
              <a:latin typeface="思源宋体 Heavy" panose="02020900000000000000" pitchFamily="18" charset="-122"/>
              <a:ea typeface="思源宋体 Heavy" panose="02020900000000000000" pitchFamily="18" charset="-122"/>
            </a:endParaRPr>
          </a:p>
        </p:txBody>
      </p:sp>
      <p:sp>
        <p:nvSpPr>
          <p:cNvPr id="13" name="椭圆 12"/>
          <p:cNvSpPr/>
          <p:nvPr/>
        </p:nvSpPr>
        <p:spPr>
          <a:xfrm>
            <a:off x="6544306" y="2783427"/>
            <a:ext cx="648000" cy="646331"/>
          </a:xfrm>
          <a:prstGeom prst="ellipse">
            <a:avLst/>
          </a:prstGeom>
          <a:solidFill>
            <a:srgbClr val="961318"/>
          </a:solidFill>
          <a:ln w="12700" cap="flat" cmpd="sng" algn="ctr">
            <a:noFill/>
            <a:prstDash val="solid"/>
            <a:miter lim="800000"/>
          </a:ln>
          <a:effectLst/>
        </p:spPr>
        <p:txBody>
          <a:bodyPr rtlCol="0" anchor="ctr"/>
          <a:lstStyle/>
          <a:p>
            <a:pPr algn="ctr">
              <a:defRPr/>
            </a:pPr>
            <a:r>
              <a:rPr lang="en-US" altLang="zh-CN" b="1" kern="0" dirty="0">
                <a:solidFill>
                  <a:prstClr val="white"/>
                </a:solidFill>
                <a:latin typeface="Arial" panose="020B0604020202020204" pitchFamily="34" charset="0"/>
                <a:ea typeface="宋体" panose="02010600030101010101" pitchFamily="2" charset="-122"/>
                <a:cs typeface="Arial" panose="020B0604020202020204" pitchFamily="34" charset="0"/>
              </a:rPr>
              <a:t>03</a:t>
            </a:r>
            <a:endParaRPr lang="zh-CN" altLang="en-US" b="1" kern="0" dirty="0">
              <a:solidFill>
                <a:prstClr val="white"/>
              </a:solidFill>
              <a:latin typeface="Arial" panose="020B0604020202020204" pitchFamily="34" charset="0"/>
              <a:ea typeface="宋体" panose="02010600030101010101" pitchFamily="2" charset="-122"/>
              <a:cs typeface="Arial" panose="020B0604020202020204" pitchFamily="34" charset="0"/>
            </a:endParaRPr>
          </a:p>
        </p:txBody>
      </p:sp>
      <p:sp>
        <p:nvSpPr>
          <p:cNvPr id="14" name="文本框 13"/>
          <p:cNvSpPr txBox="1"/>
          <p:nvPr/>
        </p:nvSpPr>
        <p:spPr>
          <a:xfrm>
            <a:off x="7502159" y="2834227"/>
            <a:ext cx="3673842" cy="584775"/>
          </a:xfrm>
          <a:prstGeom prst="rect">
            <a:avLst/>
          </a:prstGeom>
          <a:noFill/>
        </p:spPr>
        <p:txBody>
          <a:bodyPr wrap="square" rtlCol="0">
            <a:spAutoFit/>
          </a:bodyPr>
          <a:lstStyle/>
          <a:p>
            <a:pPr>
              <a:defRPr/>
            </a:pPr>
            <a:r>
              <a:rPr lang="zh-CN" altLang="en-US" sz="3200" spc="400" dirty="0">
                <a:solidFill>
                  <a:srgbClr val="961318"/>
                </a:solidFill>
                <a:latin typeface="思源宋体 Heavy" panose="02020900000000000000" pitchFamily="18" charset="-122"/>
                <a:ea typeface="思源宋体 Heavy" panose="02020900000000000000" pitchFamily="18" charset="-122"/>
              </a:rPr>
              <a:t>请输入你的标题</a:t>
            </a:r>
            <a:endParaRPr lang="zh-CN" altLang="en-US" sz="3200" spc="400" dirty="0">
              <a:solidFill>
                <a:srgbClr val="961318"/>
              </a:solidFill>
              <a:latin typeface="思源宋体 Heavy" panose="02020900000000000000" pitchFamily="18" charset="-122"/>
              <a:ea typeface="思源宋体 Heavy" panose="02020900000000000000" pitchFamily="18" charset="-122"/>
            </a:endParaRPr>
          </a:p>
        </p:txBody>
      </p:sp>
      <p:sp>
        <p:nvSpPr>
          <p:cNvPr id="15" name="椭圆 14"/>
          <p:cNvSpPr/>
          <p:nvPr/>
        </p:nvSpPr>
        <p:spPr>
          <a:xfrm>
            <a:off x="6544306" y="3743281"/>
            <a:ext cx="648000" cy="646331"/>
          </a:xfrm>
          <a:prstGeom prst="ellipse">
            <a:avLst/>
          </a:prstGeom>
          <a:solidFill>
            <a:srgbClr val="961318"/>
          </a:solidFill>
          <a:ln w="12700" cap="flat" cmpd="sng" algn="ctr">
            <a:noFill/>
            <a:prstDash val="solid"/>
            <a:miter lim="800000"/>
          </a:ln>
          <a:effectLst/>
        </p:spPr>
        <p:txBody>
          <a:bodyPr rtlCol="0" anchor="ctr"/>
          <a:lstStyle/>
          <a:p>
            <a:pPr algn="ctr">
              <a:defRPr/>
            </a:pPr>
            <a:r>
              <a:rPr lang="en-US" altLang="zh-CN" b="1" kern="0" dirty="0">
                <a:solidFill>
                  <a:prstClr val="white"/>
                </a:solidFill>
                <a:latin typeface="Arial" panose="020B0604020202020204" pitchFamily="34" charset="0"/>
                <a:ea typeface="宋体" panose="02010600030101010101" pitchFamily="2" charset="-122"/>
                <a:cs typeface="Arial" panose="020B0604020202020204" pitchFamily="34" charset="0"/>
              </a:rPr>
              <a:t>04</a:t>
            </a:r>
            <a:endParaRPr lang="zh-CN" altLang="en-US" b="1" kern="0" dirty="0">
              <a:solidFill>
                <a:prstClr val="white"/>
              </a:solidFill>
              <a:latin typeface="Arial" panose="020B0604020202020204" pitchFamily="34" charset="0"/>
              <a:ea typeface="宋体" panose="02010600030101010101" pitchFamily="2" charset="-122"/>
              <a:cs typeface="Arial" panose="020B0604020202020204" pitchFamily="34" charset="0"/>
            </a:endParaRPr>
          </a:p>
        </p:txBody>
      </p:sp>
      <p:sp>
        <p:nvSpPr>
          <p:cNvPr id="16" name="文本框 15"/>
          <p:cNvSpPr txBox="1"/>
          <p:nvPr/>
        </p:nvSpPr>
        <p:spPr>
          <a:xfrm>
            <a:off x="7502159" y="3794081"/>
            <a:ext cx="3673842" cy="584775"/>
          </a:xfrm>
          <a:prstGeom prst="rect">
            <a:avLst/>
          </a:prstGeom>
          <a:noFill/>
        </p:spPr>
        <p:txBody>
          <a:bodyPr wrap="square" rtlCol="0">
            <a:spAutoFit/>
          </a:bodyPr>
          <a:lstStyle/>
          <a:p>
            <a:pPr>
              <a:defRPr/>
            </a:pPr>
            <a:r>
              <a:rPr lang="zh-CN" altLang="en-US" sz="3200" spc="400" dirty="0">
                <a:solidFill>
                  <a:srgbClr val="961318"/>
                </a:solidFill>
                <a:latin typeface="思源宋体 Heavy" panose="02020900000000000000" pitchFamily="18" charset="-122"/>
                <a:ea typeface="思源宋体 Heavy" panose="02020900000000000000" pitchFamily="18" charset="-122"/>
              </a:rPr>
              <a:t>请输入你的标题</a:t>
            </a:r>
            <a:endParaRPr lang="zh-CN" altLang="en-US" sz="3200" spc="400" dirty="0">
              <a:solidFill>
                <a:srgbClr val="961318"/>
              </a:solidFill>
              <a:latin typeface="思源宋体 Heavy" panose="02020900000000000000" pitchFamily="18" charset="-122"/>
              <a:ea typeface="思源宋体 Heavy" panose="02020900000000000000" pitchFamily="18" charset="-122"/>
            </a:endParaRPr>
          </a:p>
        </p:txBody>
      </p:sp>
      <p:sp>
        <p:nvSpPr>
          <p:cNvPr id="17" name="椭圆 16"/>
          <p:cNvSpPr/>
          <p:nvPr/>
        </p:nvSpPr>
        <p:spPr>
          <a:xfrm>
            <a:off x="6544306" y="4703135"/>
            <a:ext cx="648000" cy="646331"/>
          </a:xfrm>
          <a:prstGeom prst="ellipse">
            <a:avLst/>
          </a:prstGeom>
          <a:solidFill>
            <a:srgbClr val="961318"/>
          </a:solidFill>
          <a:ln w="12700" cap="flat" cmpd="sng" algn="ctr">
            <a:noFill/>
            <a:prstDash val="solid"/>
            <a:miter lim="800000"/>
          </a:ln>
          <a:effectLst/>
        </p:spPr>
        <p:txBody>
          <a:bodyPr rtlCol="0" anchor="ctr"/>
          <a:lstStyle/>
          <a:p>
            <a:pPr algn="ctr">
              <a:defRPr/>
            </a:pPr>
            <a:r>
              <a:rPr lang="en-US" altLang="zh-CN" b="1" kern="0" dirty="0">
                <a:solidFill>
                  <a:prstClr val="white"/>
                </a:solidFill>
                <a:latin typeface="Arial" panose="020B0604020202020204" pitchFamily="34" charset="0"/>
                <a:ea typeface="宋体" panose="02010600030101010101" pitchFamily="2" charset="-122"/>
                <a:cs typeface="Arial" panose="020B0604020202020204" pitchFamily="34" charset="0"/>
              </a:rPr>
              <a:t>05</a:t>
            </a:r>
            <a:endParaRPr lang="zh-CN" altLang="en-US" b="1" kern="0" dirty="0">
              <a:solidFill>
                <a:prstClr val="white"/>
              </a:solidFill>
              <a:latin typeface="Arial" panose="020B0604020202020204" pitchFamily="34" charset="0"/>
              <a:ea typeface="宋体" panose="02010600030101010101" pitchFamily="2" charset="-122"/>
              <a:cs typeface="Arial" panose="020B0604020202020204" pitchFamily="34" charset="0"/>
            </a:endParaRPr>
          </a:p>
        </p:txBody>
      </p:sp>
      <p:sp>
        <p:nvSpPr>
          <p:cNvPr id="18" name="文本框 17"/>
          <p:cNvSpPr txBox="1"/>
          <p:nvPr/>
        </p:nvSpPr>
        <p:spPr>
          <a:xfrm>
            <a:off x="7502159" y="4753935"/>
            <a:ext cx="3673842" cy="584775"/>
          </a:xfrm>
          <a:prstGeom prst="rect">
            <a:avLst/>
          </a:prstGeom>
          <a:noFill/>
        </p:spPr>
        <p:txBody>
          <a:bodyPr wrap="square" rtlCol="0">
            <a:spAutoFit/>
          </a:bodyPr>
          <a:lstStyle/>
          <a:p>
            <a:pPr>
              <a:defRPr/>
            </a:pPr>
            <a:r>
              <a:rPr lang="zh-CN" altLang="en-US" sz="3200" spc="400" dirty="0">
                <a:solidFill>
                  <a:srgbClr val="961318"/>
                </a:solidFill>
                <a:latin typeface="思源宋体 Heavy" panose="02020900000000000000" pitchFamily="18" charset="-122"/>
                <a:ea typeface="思源宋体 Heavy" panose="02020900000000000000" pitchFamily="18" charset="-122"/>
              </a:rPr>
              <a:t>请输入你的标题</a:t>
            </a:r>
            <a:endParaRPr lang="zh-CN" altLang="en-US" sz="3200" spc="400" dirty="0">
              <a:solidFill>
                <a:srgbClr val="961318"/>
              </a:solidFill>
              <a:latin typeface="思源宋体 Heavy" panose="02020900000000000000" pitchFamily="18" charset="-122"/>
              <a:ea typeface="思源宋体 Heavy" panose="02020900000000000000" pitchFamily="18" charset="-122"/>
            </a:endParaRPr>
          </a:p>
        </p:txBody>
      </p:sp>
      <p:sp>
        <p:nvSpPr>
          <p:cNvPr id="19" name="椭圆 18"/>
          <p:cNvSpPr/>
          <p:nvPr/>
        </p:nvSpPr>
        <p:spPr>
          <a:xfrm>
            <a:off x="6544306" y="5662989"/>
            <a:ext cx="648000" cy="646331"/>
          </a:xfrm>
          <a:prstGeom prst="ellipse">
            <a:avLst/>
          </a:prstGeom>
          <a:solidFill>
            <a:srgbClr val="961318"/>
          </a:solidFill>
          <a:ln w="12700" cap="flat" cmpd="sng" algn="ctr">
            <a:noFill/>
            <a:prstDash val="solid"/>
            <a:miter lim="800000"/>
          </a:ln>
          <a:effectLst/>
        </p:spPr>
        <p:txBody>
          <a:bodyPr rtlCol="0" anchor="ctr"/>
          <a:lstStyle/>
          <a:p>
            <a:pPr algn="ctr">
              <a:defRPr/>
            </a:pPr>
            <a:r>
              <a:rPr lang="en-US" altLang="zh-CN" b="1" kern="0" dirty="0">
                <a:solidFill>
                  <a:prstClr val="white"/>
                </a:solidFill>
                <a:latin typeface="Arial" panose="020B0604020202020204" pitchFamily="34" charset="0"/>
                <a:ea typeface="宋体" panose="02010600030101010101" pitchFamily="2" charset="-122"/>
                <a:cs typeface="Arial" panose="020B0604020202020204" pitchFamily="34" charset="0"/>
              </a:rPr>
              <a:t>06</a:t>
            </a:r>
            <a:endParaRPr lang="zh-CN" altLang="en-US" b="1" kern="0" dirty="0">
              <a:solidFill>
                <a:prstClr val="white"/>
              </a:solidFill>
              <a:latin typeface="Arial" panose="020B0604020202020204" pitchFamily="34" charset="0"/>
              <a:ea typeface="宋体" panose="02010600030101010101" pitchFamily="2" charset="-122"/>
              <a:cs typeface="Arial" panose="020B0604020202020204" pitchFamily="34" charset="0"/>
            </a:endParaRPr>
          </a:p>
        </p:txBody>
      </p:sp>
      <p:sp>
        <p:nvSpPr>
          <p:cNvPr id="20" name="文本框 19"/>
          <p:cNvSpPr txBox="1"/>
          <p:nvPr/>
        </p:nvSpPr>
        <p:spPr>
          <a:xfrm>
            <a:off x="7502159" y="5713789"/>
            <a:ext cx="3673842" cy="584775"/>
          </a:xfrm>
          <a:prstGeom prst="rect">
            <a:avLst/>
          </a:prstGeom>
          <a:noFill/>
        </p:spPr>
        <p:txBody>
          <a:bodyPr wrap="square" rtlCol="0">
            <a:spAutoFit/>
          </a:bodyPr>
          <a:lstStyle/>
          <a:p>
            <a:pPr>
              <a:defRPr/>
            </a:pPr>
            <a:r>
              <a:rPr lang="zh-CN" altLang="en-US" sz="3200" spc="400" dirty="0">
                <a:solidFill>
                  <a:srgbClr val="961318"/>
                </a:solidFill>
                <a:latin typeface="思源宋体 Heavy" panose="02020900000000000000" pitchFamily="18" charset="-122"/>
                <a:ea typeface="思源宋体 Heavy" panose="02020900000000000000" pitchFamily="18" charset="-122"/>
              </a:rPr>
              <a:t>请输入你的标题</a:t>
            </a:r>
            <a:endParaRPr lang="zh-CN" altLang="en-US" sz="3200" spc="400" dirty="0">
              <a:solidFill>
                <a:srgbClr val="961318"/>
              </a:solidFill>
              <a:latin typeface="思源宋体 Heavy" panose="02020900000000000000" pitchFamily="18" charset="-122"/>
              <a:ea typeface="思源宋体 Heavy" panose="02020900000000000000" pitchFamily="18" charset="-122"/>
            </a:endParaRPr>
          </a:p>
        </p:txBody>
      </p:sp>
      <p:sp>
        <p:nvSpPr>
          <p:cNvPr id="8" name="文本框 7"/>
          <p:cNvSpPr txBox="1"/>
          <p:nvPr/>
        </p:nvSpPr>
        <p:spPr>
          <a:xfrm>
            <a:off x="9829798" y="6376241"/>
            <a:ext cx="2264431" cy="369332"/>
          </a:xfrm>
          <a:prstGeom prst="rect">
            <a:avLst/>
          </a:prstGeom>
          <a:noFill/>
        </p:spPr>
        <p:txBody>
          <a:bodyPr wrap="square" rtlCol="0">
            <a:spAutoFit/>
          </a:bodyPr>
          <a:lstStyle/>
          <a:p>
            <a:pPr algn="r"/>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21" name="图片 20"/>
          <p:cNvPicPr>
            <a:picLocks noChangeAspect="1"/>
          </p:cNvPicPr>
          <p:nvPr/>
        </p:nvPicPr>
        <p:blipFill>
          <a:blip r:embed="rId2">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5" name="TextBox 27"/>
          <p:cNvSpPr txBox="1"/>
          <p:nvPr/>
        </p:nvSpPr>
        <p:spPr>
          <a:xfrm>
            <a:off x="2907444" y="3160462"/>
            <a:ext cx="1723549" cy="400110"/>
          </a:xfrm>
          <a:prstGeom prst="rect">
            <a:avLst/>
          </a:prstGeom>
          <a:noFill/>
        </p:spPr>
        <p:txBody>
          <a:bodyPr wrap="none" rtlCol="0">
            <a:spAutoFit/>
          </a:bodyPr>
          <a:lstStyle/>
          <a:p>
            <a:pPr algn="r" defTabSz="1219200"/>
            <a:r>
              <a:rPr lang="zh-CN" altLang="en-US" sz="2000" b="1" dirty="0">
                <a:solidFill>
                  <a:srgbClr val="961318"/>
                </a:solidFill>
                <a:latin typeface="微软雅黑" panose="020B0503020204020204" charset="-122"/>
                <a:ea typeface="微软雅黑" panose="020B0503020204020204" charset="-122"/>
              </a:rPr>
              <a:t>添加标题内容</a:t>
            </a:r>
            <a:endParaRPr lang="zh-CN" altLang="en-US" sz="2000" b="1" dirty="0">
              <a:solidFill>
                <a:srgbClr val="961318"/>
              </a:solidFill>
              <a:latin typeface="微软雅黑" panose="020B0503020204020204" charset="-122"/>
              <a:ea typeface="微软雅黑" panose="020B0503020204020204" charset="-122"/>
            </a:endParaRPr>
          </a:p>
        </p:txBody>
      </p:sp>
      <p:sp>
        <p:nvSpPr>
          <p:cNvPr id="16" name="TextBox 28"/>
          <p:cNvSpPr txBox="1"/>
          <p:nvPr/>
        </p:nvSpPr>
        <p:spPr>
          <a:xfrm>
            <a:off x="2265289" y="4614850"/>
            <a:ext cx="1723549" cy="400110"/>
          </a:xfrm>
          <a:prstGeom prst="rect">
            <a:avLst/>
          </a:prstGeom>
          <a:noFill/>
        </p:spPr>
        <p:txBody>
          <a:bodyPr wrap="none" rtlCol="0">
            <a:spAutoFit/>
          </a:bodyPr>
          <a:lstStyle/>
          <a:p>
            <a:pPr algn="r" defTabSz="1219200"/>
            <a:r>
              <a:rPr lang="zh-CN" altLang="en-US" sz="2000" b="1" dirty="0">
                <a:solidFill>
                  <a:srgbClr val="961318"/>
                </a:solidFill>
                <a:latin typeface="微软雅黑" panose="020B0503020204020204" charset="-122"/>
                <a:ea typeface="微软雅黑" panose="020B0503020204020204" charset="-122"/>
              </a:rPr>
              <a:t>添加标题内容</a:t>
            </a:r>
            <a:endParaRPr lang="zh-CN" altLang="en-US" sz="2000" b="1" dirty="0">
              <a:solidFill>
                <a:srgbClr val="961318"/>
              </a:solidFill>
              <a:latin typeface="微软雅黑" panose="020B0503020204020204" charset="-122"/>
              <a:ea typeface="微软雅黑" panose="020B0503020204020204" charset="-122"/>
            </a:endParaRPr>
          </a:p>
        </p:txBody>
      </p:sp>
      <p:sp>
        <p:nvSpPr>
          <p:cNvPr id="17" name="TextBox 29"/>
          <p:cNvSpPr txBox="1"/>
          <p:nvPr/>
        </p:nvSpPr>
        <p:spPr>
          <a:xfrm>
            <a:off x="8416898" y="3142128"/>
            <a:ext cx="1723549" cy="400110"/>
          </a:xfrm>
          <a:prstGeom prst="rect">
            <a:avLst/>
          </a:prstGeom>
          <a:noFill/>
        </p:spPr>
        <p:txBody>
          <a:bodyPr wrap="none" rtlCol="0">
            <a:spAutoFit/>
          </a:bodyPr>
          <a:lstStyle/>
          <a:p>
            <a:pPr defTabSz="1219200"/>
            <a:r>
              <a:rPr lang="zh-CN" altLang="en-US" sz="2000" b="1" dirty="0">
                <a:solidFill>
                  <a:srgbClr val="961318"/>
                </a:solidFill>
                <a:latin typeface="微软雅黑" panose="020B0503020204020204" charset="-122"/>
                <a:ea typeface="微软雅黑" panose="020B0503020204020204" charset="-122"/>
              </a:rPr>
              <a:t>添加标题内容</a:t>
            </a:r>
            <a:endParaRPr lang="zh-CN" altLang="en-US" sz="2000" b="1" dirty="0">
              <a:solidFill>
                <a:srgbClr val="961318"/>
              </a:solidFill>
              <a:latin typeface="微软雅黑" panose="020B0503020204020204" charset="-122"/>
              <a:ea typeface="微软雅黑" panose="020B0503020204020204" charset="-122"/>
            </a:endParaRPr>
          </a:p>
        </p:txBody>
      </p:sp>
      <p:sp>
        <p:nvSpPr>
          <p:cNvPr id="18" name="TextBox 30"/>
          <p:cNvSpPr txBox="1"/>
          <p:nvPr/>
        </p:nvSpPr>
        <p:spPr>
          <a:xfrm>
            <a:off x="7783922" y="4618955"/>
            <a:ext cx="1723549" cy="400110"/>
          </a:xfrm>
          <a:prstGeom prst="rect">
            <a:avLst/>
          </a:prstGeom>
          <a:noFill/>
        </p:spPr>
        <p:txBody>
          <a:bodyPr wrap="none" rtlCol="0">
            <a:spAutoFit/>
          </a:bodyPr>
          <a:lstStyle/>
          <a:p>
            <a:pPr defTabSz="1219200"/>
            <a:r>
              <a:rPr lang="zh-CN" altLang="en-US" sz="2000" b="1" dirty="0">
                <a:solidFill>
                  <a:srgbClr val="961318"/>
                </a:solidFill>
                <a:latin typeface="微软雅黑" panose="020B0503020204020204" charset="-122"/>
                <a:ea typeface="微软雅黑" panose="020B0503020204020204" charset="-122"/>
              </a:rPr>
              <a:t>添加标题内容</a:t>
            </a:r>
            <a:endParaRPr lang="zh-CN" altLang="en-US" sz="2000" b="1" dirty="0">
              <a:solidFill>
                <a:srgbClr val="961318"/>
              </a:solidFill>
              <a:latin typeface="微软雅黑" panose="020B0503020204020204" charset="-122"/>
              <a:ea typeface="微软雅黑" panose="020B0503020204020204" charset="-122"/>
            </a:endParaRPr>
          </a:p>
        </p:txBody>
      </p:sp>
      <p:sp>
        <p:nvSpPr>
          <p:cNvPr id="19" name="椭圆 34"/>
          <p:cNvSpPr/>
          <p:nvPr/>
        </p:nvSpPr>
        <p:spPr>
          <a:xfrm rot="16200000">
            <a:off x="5074133" y="2836927"/>
            <a:ext cx="1221732" cy="1571219"/>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961318"/>
          </a:solidFill>
          <a:ln w="25400" cap="flat" cmpd="sng" algn="ctr">
            <a:solidFill>
              <a:srgbClr val="961318"/>
            </a:solidFill>
            <a:prstDash val="solid"/>
          </a:ln>
          <a:effectLst/>
        </p:spPr>
        <p:txBody>
          <a:bodyPr rtlCol="0" anchor="ctr"/>
          <a:lstStyle/>
          <a:p>
            <a:pPr algn="ctr" defTabSz="1219200">
              <a:defRPr/>
            </a:pPr>
            <a:endParaRPr lang="zh-CN" altLang="en-US" sz="1465" kern="0">
              <a:solidFill>
                <a:prstClr val="black"/>
              </a:solidFill>
              <a:latin typeface="微软雅黑" panose="020B0503020204020204" charset="-122"/>
              <a:ea typeface="微软雅黑" panose="020B0503020204020204" charset="-122"/>
            </a:endParaRPr>
          </a:p>
        </p:txBody>
      </p:sp>
      <p:grpSp>
        <p:nvGrpSpPr>
          <p:cNvPr id="20" name="组合 19"/>
          <p:cNvGrpSpPr/>
          <p:nvPr/>
        </p:nvGrpSpPr>
        <p:grpSpPr>
          <a:xfrm rot="5400000">
            <a:off x="6995543" y="2803080"/>
            <a:ext cx="1203627" cy="1563792"/>
            <a:chOff x="4020870" y="2194485"/>
            <a:chExt cx="1102258" cy="1432090"/>
          </a:xfrm>
          <a:solidFill>
            <a:srgbClr val="961318"/>
          </a:solidFill>
          <a:effectLst/>
        </p:grpSpPr>
        <p:sp>
          <p:nvSpPr>
            <p:cNvPr id="21"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w="25400" cap="flat" cmpd="sng" algn="ctr">
              <a:solidFill>
                <a:srgbClr val="961318"/>
              </a:solidFill>
              <a:prstDash val="solid"/>
            </a:ln>
            <a:effectLst/>
          </p:spPr>
          <p:txBody>
            <a:bodyPr rtlCol="0" anchor="ctr"/>
            <a:lstStyle/>
            <a:p>
              <a:pPr algn="ctr" defTabSz="1219200">
                <a:defRPr/>
              </a:pPr>
              <a:endParaRPr lang="zh-CN" altLang="en-US" sz="1465" kern="0">
                <a:solidFill>
                  <a:prstClr val="black"/>
                </a:solidFill>
                <a:latin typeface="微软雅黑" panose="020B0503020204020204" charset="-122"/>
                <a:ea typeface="微软雅黑" panose="020B0503020204020204" charset="-122"/>
              </a:endParaRPr>
            </a:p>
          </p:txBody>
        </p:sp>
        <p:sp>
          <p:nvSpPr>
            <p:cNvPr id="22"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w="25400" cap="flat" cmpd="sng" algn="ctr">
              <a:solidFill>
                <a:srgbClr val="961318"/>
              </a:solidFill>
              <a:prstDash val="solid"/>
            </a:ln>
            <a:effectLst/>
          </p:spPr>
          <p:txBody>
            <a:bodyPr rtlCol="0" anchor="ctr"/>
            <a:lstStyle/>
            <a:p>
              <a:pPr algn="ctr" defTabSz="1219200">
                <a:defRPr/>
              </a:pPr>
              <a:endParaRPr lang="zh-CN" altLang="en-US" sz="1465" kern="0" dirty="0">
                <a:solidFill>
                  <a:prstClr val="black"/>
                </a:solidFill>
                <a:latin typeface="微软雅黑" panose="020B0503020204020204" charset="-122"/>
                <a:ea typeface="微软雅黑" panose="020B0503020204020204" charset="-122"/>
              </a:endParaRPr>
            </a:p>
          </p:txBody>
        </p:sp>
      </p:grpSp>
      <p:sp>
        <p:nvSpPr>
          <p:cNvPr id="23" name="椭圆 34"/>
          <p:cNvSpPr/>
          <p:nvPr/>
        </p:nvSpPr>
        <p:spPr>
          <a:xfrm rot="5400000">
            <a:off x="6223947" y="4288776"/>
            <a:ext cx="1221731" cy="1571217"/>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961318"/>
          </a:solidFill>
          <a:ln w="25400" cap="flat" cmpd="sng" algn="ctr">
            <a:solidFill>
              <a:srgbClr val="961318"/>
            </a:solidFill>
            <a:prstDash val="solid"/>
          </a:ln>
          <a:effectLst/>
        </p:spPr>
        <p:txBody>
          <a:bodyPr rtlCol="0" anchor="ctr"/>
          <a:lstStyle/>
          <a:p>
            <a:pPr algn="ctr" defTabSz="1219200">
              <a:defRPr/>
            </a:pPr>
            <a:endParaRPr lang="zh-CN" altLang="en-US" sz="1465" kern="0" dirty="0">
              <a:solidFill>
                <a:prstClr val="black"/>
              </a:solidFill>
              <a:latin typeface="微软雅黑" panose="020B0503020204020204" charset="-122"/>
              <a:ea typeface="微软雅黑" panose="020B0503020204020204" charset="-122"/>
            </a:endParaRPr>
          </a:p>
        </p:txBody>
      </p:sp>
      <p:grpSp>
        <p:nvGrpSpPr>
          <p:cNvPr id="24" name="组合 23"/>
          <p:cNvGrpSpPr/>
          <p:nvPr/>
        </p:nvGrpSpPr>
        <p:grpSpPr>
          <a:xfrm rot="16200000">
            <a:off x="4354324" y="4257166"/>
            <a:ext cx="1203627" cy="1563792"/>
            <a:chOff x="4020870" y="2194485"/>
            <a:chExt cx="1102258" cy="1432090"/>
          </a:xfrm>
          <a:solidFill>
            <a:srgbClr val="961318"/>
          </a:solidFill>
          <a:effectLst/>
        </p:grpSpPr>
        <p:sp>
          <p:nvSpPr>
            <p:cNvPr id="25"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w="25400" cap="flat" cmpd="sng" algn="ctr">
              <a:solidFill>
                <a:srgbClr val="961318"/>
              </a:solidFill>
              <a:prstDash val="solid"/>
            </a:ln>
            <a:effectLst/>
          </p:spPr>
          <p:txBody>
            <a:bodyPr rtlCol="0" anchor="ctr"/>
            <a:lstStyle/>
            <a:p>
              <a:pPr algn="ctr" defTabSz="1219200">
                <a:defRPr/>
              </a:pPr>
              <a:endParaRPr lang="zh-CN" altLang="en-US" sz="1465" kern="0">
                <a:solidFill>
                  <a:prstClr val="black"/>
                </a:solidFill>
                <a:latin typeface="微软雅黑" panose="020B0503020204020204" charset="-122"/>
                <a:ea typeface="微软雅黑" panose="020B0503020204020204" charset="-122"/>
              </a:endParaRPr>
            </a:p>
          </p:txBody>
        </p:sp>
        <p:sp>
          <p:nvSpPr>
            <p:cNvPr id="26"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w="25400" cap="flat" cmpd="sng" algn="ctr">
              <a:solidFill>
                <a:srgbClr val="961318"/>
              </a:solidFill>
              <a:prstDash val="solid"/>
            </a:ln>
            <a:effectLst/>
          </p:spPr>
          <p:txBody>
            <a:bodyPr rtlCol="0" anchor="ctr"/>
            <a:lstStyle/>
            <a:p>
              <a:pPr algn="ctr" defTabSz="1219200">
                <a:defRPr/>
              </a:pPr>
              <a:endParaRPr lang="zh-CN" altLang="en-US" sz="1465" kern="0" dirty="0">
                <a:solidFill>
                  <a:prstClr val="black"/>
                </a:solidFill>
                <a:latin typeface="微软雅黑" panose="020B0503020204020204" charset="-122"/>
                <a:ea typeface="微软雅黑" panose="020B0503020204020204" charset="-122"/>
              </a:endParaRPr>
            </a:p>
          </p:txBody>
        </p:sp>
      </p:grpSp>
      <p:sp>
        <p:nvSpPr>
          <p:cNvPr id="27" name="TextBox 39"/>
          <p:cNvSpPr txBox="1"/>
          <p:nvPr/>
        </p:nvSpPr>
        <p:spPr>
          <a:xfrm>
            <a:off x="7761464" y="5069723"/>
            <a:ext cx="2751027" cy="543867"/>
          </a:xfrm>
          <a:prstGeom prst="rect">
            <a:avLst/>
          </a:prstGeom>
          <a:noFill/>
        </p:spPr>
        <p:txBody>
          <a:bodyPr wrap="square" rtlCol="0">
            <a:spAutoFit/>
          </a:bodyPr>
          <a:lstStyle/>
          <a:p>
            <a:pPr defTabSz="1219200">
              <a:defRPr/>
            </a:pPr>
            <a:r>
              <a:rPr lang="zh-CN" altLang="en-US" sz="1465" dirty="0">
                <a:solidFill>
                  <a:prstClr val="black"/>
                </a:solidFill>
                <a:latin typeface="微软雅黑" panose="020B0503020204020204" charset="-122"/>
                <a:ea typeface="微软雅黑" panose="020B0503020204020204" charset="-122"/>
              </a:rPr>
              <a:t>单击此处添加简短说明，添加简短文字，具体文字添加此处。</a:t>
            </a:r>
            <a:endParaRPr lang="en-US" altLang="zh-CN" sz="1465" dirty="0">
              <a:solidFill>
                <a:prstClr val="black"/>
              </a:solidFill>
              <a:latin typeface="微软雅黑" panose="020B0503020204020204" charset="-122"/>
              <a:ea typeface="微软雅黑" panose="020B0503020204020204" charset="-122"/>
            </a:endParaRPr>
          </a:p>
        </p:txBody>
      </p:sp>
      <p:sp>
        <p:nvSpPr>
          <p:cNvPr id="28" name="TextBox 40"/>
          <p:cNvSpPr txBox="1"/>
          <p:nvPr/>
        </p:nvSpPr>
        <p:spPr>
          <a:xfrm>
            <a:off x="1871532" y="3618848"/>
            <a:ext cx="2896961" cy="543867"/>
          </a:xfrm>
          <a:prstGeom prst="rect">
            <a:avLst/>
          </a:prstGeom>
          <a:noFill/>
        </p:spPr>
        <p:txBody>
          <a:bodyPr wrap="square" rtlCol="0">
            <a:spAutoFit/>
          </a:bodyPr>
          <a:lstStyle/>
          <a:p>
            <a:pPr algn="r" defTabSz="1219200">
              <a:defRPr/>
            </a:pPr>
            <a:r>
              <a:rPr lang="zh-CN" altLang="en-US" sz="1465" dirty="0">
                <a:solidFill>
                  <a:prstClr val="black"/>
                </a:solidFill>
                <a:latin typeface="微软雅黑" panose="020B0503020204020204" charset="-122"/>
                <a:ea typeface="微软雅黑" panose="020B0503020204020204" charset="-122"/>
              </a:rPr>
              <a:t>单击此处添加简短说明，添加简短文字，具体文字添加此处。</a:t>
            </a:r>
            <a:endParaRPr lang="en-US" altLang="zh-CN" sz="1465" dirty="0">
              <a:solidFill>
                <a:prstClr val="black"/>
              </a:solidFill>
              <a:latin typeface="微软雅黑" panose="020B0503020204020204" charset="-122"/>
              <a:ea typeface="微软雅黑" panose="020B0503020204020204" charset="-122"/>
            </a:endParaRPr>
          </a:p>
        </p:txBody>
      </p:sp>
      <p:sp>
        <p:nvSpPr>
          <p:cNvPr id="29" name="TextBox 41"/>
          <p:cNvSpPr txBox="1"/>
          <p:nvPr/>
        </p:nvSpPr>
        <p:spPr>
          <a:xfrm>
            <a:off x="1391477" y="5064900"/>
            <a:ext cx="2736736" cy="543867"/>
          </a:xfrm>
          <a:prstGeom prst="rect">
            <a:avLst/>
          </a:prstGeom>
          <a:noFill/>
        </p:spPr>
        <p:txBody>
          <a:bodyPr wrap="square" rtlCol="0">
            <a:spAutoFit/>
          </a:bodyPr>
          <a:lstStyle/>
          <a:p>
            <a:pPr algn="r" defTabSz="1219200">
              <a:defRPr/>
            </a:pPr>
            <a:r>
              <a:rPr lang="zh-CN" altLang="en-US" sz="1465" dirty="0">
                <a:solidFill>
                  <a:prstClr val="black"/>
                </a:solidFill>
                <a:latin typeface="微软雅黑" panose="020B0503020204020204" charset="-122"/>
                <a:ea typeface="微软雅黑" panose="020B0503020204020204" charset="-122"/>
              </a:rPr>
              <a:t>单击此处添加简短说明，添加简短文字，具体文字添加此处。</a:t>
            </a:r>
            <a:endParaRPr lang="en-US" altLang="zh-CN" sz="1465" dirty="0">
              <a:solidFill>
                <a:prstClr val="black"/>
              </a:solidFill>
              <a:latin typeface="微软雅黑" panose="020B0503020204020204" charset="-122"/>
              <a:ea typeface="微软雅黑" panose="020B0503020204020204" charset="-122"/>
            </a:endParaRPr>
          </a:p>
        </p:txBody>
      </p:sp>
      <p:sp>
        <p:nvSpPr>
          <p:cNvPr id="30" name="TextBox 42"/>
          <p:cNvSpPr txBox="1"/>
          <p:nvPr/>
        </p:nvSpPr>
        <p:spPr>
          <a:xfrm>
            <a:off x="8416899" y="3574563"/>
            <a:ext cx="2671656" cy="543867"/>
          </a:xfrm>
          <a:prstGeom prst="rect">
            <a:avLst/>
          </a:prstGeom>
          <a:noFill/>
        </p:spPr>
        <p:txBody>
          <a:bodyPr wrap="square" rtlCol="0">
            <a:spAutoFit/>
          </a:bodyPr>
          <a:lstStyle/>
          <a:p>
            <a:pPr defTabSz="1219200">
              <a:defRPr/>
            </a:pPr>
            <a:r>
              <a:rPr lang="zh-CN" altLang="en-US" sz="1465" dirty="0">
                <a:solidFill>
                  <a:prstClr val="black"/>
                </a:solidFill>
                <a:latin typeface="微软雅黑" panose="020B0503020204020204" charset="-122"/>
                <a:ea typeface="微软雅黑" panose="020B0503020204020204" charset="-122"/>
              </a:rPr>
              <a:t>单击此处添加简短说明，添加简短文字，具体文字添加此处。</a:t>
            </a:r>
            <a:endParaRPr lang="en-US" altLang="zh-CN" sz="1465" dirty="0">
              <a:solidFill>
                <a:prstClr val="black"/>
              </a:solidFill>
              <a:latin typeface="微软雅黑" panose="020B0503020204020204" charset="-122"/>
              <a:ea typeface="微软雅黑" panose="020B0503020204020204" charset="-122"/>
            </a:endParaRPr>
          </a:p>
        </p:txBody>
      </p:sp>
      <p:sp>
        <p:nvSpPr>
          <p:cNvPr id="31" name="TextBox 43"/>
          <p:cNvSpPr txBox="1"/>
          <p:nvPr/>
        </p:nvSpPr>
        <p:spPr>
          <a:xfrm>
            <a:off x="2404665" y="1701968"/>
            <a:ext cx="1723549" cy="400110"/>
          </a:xfrm>
          <a:prstGeom prst="rect">
            <a:avLst/>
          </a:prstGeom>
          <a:noFill/>
        </p:spPr>
        <p:txBody>
          <a:bodyPr wrap="none" rtlCol="0">
            <a:spAutoFit/>
          </a:bodyPr>
          <a:lstStyle/>
          <a:p>
            <a:pPr algn="r" defTabSz="1219200"/>
            <a:r>
              <a:rPr lang="zh-CN" altLang="en-US" sz="2000" b="1" dirty="0">
                <a:solidFill>
                  <a:srgbClr val="961318"/>
                </a:solidFill>
                <a:latin typeface="微软雅黑" panose="020B0503020204020204" charset="-122"/>
                <a:ea typeface="微软雅黑" panose="020B0503020204020204" charset="-122"/>
              </a:rPr>
              <a:t>添加标题内容</a:t>
            </a:r>
            <a:endParaRPr lang="zh-CN" altLang="en-US" sz="2000" b="1" dirty="0">
              <a:solidFill>
                <a:srgbClr val="961318"/>
              </a:solidFill>
              <a:latin typeface="微软雅黑" panose="020B0503020204020204" charset="-122"/>
              <a:ea typeface="微软雅黑" panose="020B0503020204020204" charset="-122"/>
            </a:endParaRPr>
          </a:p>
        </p:txBody>
      </p:sp>
      <p:sp>
        <p:nvSpPr>
          <p:cNvPr id="32" name="TextBox 44"/>
          <p:cNvSpPr txBox="1"/>
          <p:nvPr/>
        </p:nvSpPr>
        <p:spPr>
          <a:xfrm>
            <a:off x="7753984" y="1748812"/>
            <a:ext cx="1723549" cy="400110"/>
          </a:xfrm>
          <a:prstGeom prst="rect">
            <a:avLst/>
          </a:prstGeom>
          <a:noFill/>
        </p:spPr>
        <p:txBody>
          <a:bodyPr wrap="none" rtlCol="0">
            <a:spAutoFit/>
          </a:bodyPr>
          <a:lstStyle/>
          <a:p>
            <a:pPr defTabSz="1219200"/>
            <a:r>
              <a:rPr lang="zh-CN" altLang="en-US" sz="2000" b="1" dirty="0">
                <a:solidFill>
                  <a:srgbClr val="961318"/>
                </a:solidFill>
                <a:latin typeface="微软雅黑" panose="020B0503020204020204" charset="-122"/>
                <a:ea typeface="微软雅黑" panose="020B0503020204020204" charset="-122"/>
              </a:rPr>
              <a:t>添加标题内容</a:t>
            </a:r>
            <a:endParaRPr lang="zh-CN" altLang="en-US" sz="2000" b="1" dirty="0">
              <a:solidFill>
                <a:srgbClr val="961318"/>
              </a:solidFill>
              <a:latin typeface="微软雅黑" panose="020B0503020204020204" charset="-122"/>
              <a:ea typeface="微软雅黑" panose="020B0503020204020204" charset="-122"/>
            </a:endParaRPr>
          </a:p>
        </p:txBody>
      </p:sp>
      <p:sp>
        <p:nvSpPr>
          <p:cNvPr id="33" name="椭圆 34"/>
          <p:cNvSpPr/>
          <p:nvPr/>
        </p:nvSpPr>
        <p:spPr>
          <a:xfrm rot="5400000">
            <a:off x="6245037" y="1408320"/>
            <a:ext cx="1221731" cy="1571217"/>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961318"/>
          </a:solidFill>
          <a:ln w="25400" cap="flat" cmpd="sng" algn="ctr">
            <a:solidFill>
              <a:srgbClr val="961318"/>
            </a:solidFill>
            <a:prstDash val="solid"/>
          </a:ln>
          <a:effectLst/>
        </p:spPr>
        <p:txBody>
          <a:bodyPr rtlCol="0" anchor="ctr"/>
          <a:lstStyle/>
          <a:p>
            <a:pPr algn="ctr" defTabSz="1219200">
              <a:defRPr/>
            </a:pPr>
            <a:endParaRPr lang="zh-CN" altLang="en-US" sz="1465" kern="0" dirty="0">
              <a:solidFill>
                <a:prstClr val="black"/>
              </a:solidFill>
              <a:latin typeface="微软雅黑" panose="020B0503020204020204" charset="-122"/>
              <a:ea typeface="微软雅黑" panose="020B0503020204020204" charset="-122"/>
            </a:endParaRPr>
          </a:p>
        </p:txBody>
      </p:sp>
      <p:grpSp>
        <p:nvGrpSpPr>
          <p:cNvPr id="34" name="组合 33"/>
          <p:cNvGrpSpPr/>
          <p:nvPr/>
        </p:nvGrpSpPr>
        <p:grpSpPr>
          <a:xfrm rot="16200000">
            <a:off x="4375415" y="1376710"/>
            <a:ext cx="1203627" cy="1563792"/>
            <a:chOff x="4020870" y="2194485"/>
            <a:chExt cx="1102258" cy="1432090"/>
          </a:xfrm>
          <a:solidFill>
            <a:srgbClr val="961318"/>
          </a:solidFill>
          <a:effectLst/>
        </p:grpSpPr>
        <p:sp>
          <p:nvSpPr>
            <p:cNvPr id="35"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w="25400" cap="flat" cmpd="sng" algn="ctr">
              <a:solidFill>
                <a:srgbClr val="961318"/>
              </a:solidFill>
              <a:prstDash val="solid"/>
            </a:ln>
            <a:effectLst/>
          </p:spPr>
          <p:txBody>
            <a:bodyPr rtlCol="0" anchor="ctr"/>
            <a:lstStyle/>
            <a:p>
              <a:pPr algn="ctr" defTabSz="1219200">
                <a:defRPr/>
              </a:pPr>
              <a:endParaRPr lang="zh-CN" altLang="en-US" sz="1465" kern="0">
                <a:solidFill>
                  <a:prstClr val="black"/>
                </a:solidFill>
                <a:latin typeface="微软雅黑" panose="020B0503020204020204" charset="-122"/>
                <a:ea typeface="微软雅黑" panose="020B0503020204020204" charset="-122"/>
              </a:endParaRPr>
            </a:p>
          </p:txBody>
        </p:sp>
        <p:sp>
          <p:nvSpPr>
            <p:cNvPr id="36" name="等腰三角形 42"/>
            <p:cNvSpPr/>
            <p:nvPr/>
          </p:nvSpPr>
          <p:spPr>
            <a:xfrm>
              <a:off x="4031511" y="2248463"/>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w="25400" cap="flat" cmpd="sng" algn="ctr">
              <a:solidFill>
                <a:srgbClr val="961318"/>
              </a:solidFill>
              <a:prstDash val="solid"/>
            </a:ln>
            <a:effectLst/>
          </p:spPr>
          <p:txBody>
            <a:bodyPr rtlCol="0" anchor="ctr"/>
            <a:lstStyle/>
            <a:p>
              <a:pPr algn="ctr" defTabSz="1219200">
                <a:defRPr/>
              </a:pPr>
              <a:endParaRPr lang="zh-CN" altLang="en-US" sz="1465" kern="0" dirty="0">
                <a:solidFill>
                  <a:prstClr val="black"/>
                </a:solidFill>
                <a:latin typeface="微软雅黑" panose="020B0503020204020204" charset="-122"/>
                <a:ea typeface="微软雅黑" panose="020B0503020204020204" charset="-122"/>
              </a:endParaRPr>
            </a:p>
          </p:txBody>
        </p:sp>
      </p:grpSp>
      <p:sp>
        <p:nvSpPr>
          <p:cNvPr id="37" name="TextBox 49"/>
          <p:cNvSpPr txBox="1"/>
          <p:nvPr/>
        </p:nvSpPr>
        <p:spPr>
          <a:xfrm>
            <a:off x="7738089" y="2132855"/>
            <a:ext cx="2774403" cy="543867"/>
          </a:xfrm>
          <a:prstGeom prst="rect">
            <a:avLst/>
          </a:prstGeom>
          <a:noFill/>
        </p:spPr>
        <p:txBody>
          <a:bodyPr wrap="square" rtlCol="0">
            <a:spAutoFit/>
          </a:bodyPr>
          <a:lstStyle/>
          <a:p>
            <a:pPr defTabSz="1219200">
              <a:defRPr/>
            </a:pPr>
            <a:r>
              <a:rPr lang="zh-CN" altLang="en-US" sz="1465" dirty="0">
                <a:solidFill>
                  <a:prstClr val="black"/>
                </a:solidFill>
                <a:latin typeface="微软雅黑" panose="020B0503020204020204" charset="-122"/>
                <a:ea typeface="微软雅黑" panose="020B0503020204020204" charset="-122"/>
              </a:rPr>
              <a:t>单击此处添加简短说明，添加简短文字，具体文字添加此处。</a:t>
            </a:r>
            <a:endParaRPr lang="en-US" altLang="zh-CN" sz="1465" dirty="0">
              <a:solidFill>
                <a:prstClr val="black"/>
              </a:solidFill>
              <a:latin typeface="微软雅黑" panose="020B0503020204020204" charset="-122"/>
              <a:ea typeface="微软雅黑" panose="020B0503020204020204" charset="-122"/>
            </a:endParaRPr>
          </a:p>
        </p:txBody>
      </p:sp>
      <p:sp>
        <p:nvSpPr>
          <p:cNvPr id="38" name="TextBox 50"/>
          <p:cNvSpPr txBox="1"/>
          <p:nvPr/>
        </p:nvSpPr>
        <p:spPr>
          <a:xfrm>
            <a:off x="1391477" y="2137199"/>
            <a:ext cx="2832747" cy="543867"/>
          </a:xfrm>
          <a:prstGeom prst="rect">
            <a:avLst/>
          </a:prstGeom>
          <a:noFill/>
        </p:spPr>
        <p:txBody>
          <a:bodyPr wrap="square" rtlCol="0">
            <a:spAutoFit/>
          </a:bodyPr>
          <a:lstStyle/>
          <a:p>
            <a:pPr algn="r" defTabSz="1219200">
              <a:defRPr/>
            </a:pPr>
            <a:r>
              <a:rPr lang="zh-CN" altLang="en-US" sz="1465" dirty="0">
                <a:solidFill>
                  <a:prstClr val="black"/>
                </a:solidFill>
                <a:latin typeface="微软雅黑" panose="020B0503020204020204" charset="-122"/>
                <a:ea typeface="微软雅黑" panose="020B0503020204020204" charset="-122"/>
              </a:rPr>
              <a:t>单击此处添加简短说明，添加简短文字，具体文字添加此处。</a:t>
            </a:r>
            <a:endParaRPr lang="en-US" altLang="zh-CN" sz="1465" dirty="0">
              <a:solidFill>
                <a:prstClr val="black"/>
              </a:solidFill>
              <a:latin typeface="微软雅黑" panose="020B0503020204020204" charset="-122"/>
              <a:ea typeface="微软雅黑" panose="020B0503020204020204" charset="-122"/>
            </a:endParaRPr>
          </a:p>
        </p:txBody>
      </p:sp>
      <p:sp>
        <p:nvSpPr>
          <p:cNvPr id="39" name="KSO_Shape"/>
          <p:cNvSpPr/>
          <p:nvPr/>
        </p:nvSpPr>
        <p:spPr bwMode="auto">
          <a:xfrm>
            <a:off x="4802753" y="1866053"/>
            <a:ext cx="737995" cy="627293"/>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ysClr val="window" lastClr="FFFFFF"/>
          </a:solidFill>
          <a:ln>
            <a:noFill/>
          </a:ln>
        </p:spPr>
        <p:txBody>
          <a:bodyPr anchor="ctr">
            <a:scene3d>
              <a:camera prst="orthographicFront"/>
              <a:lightRig rig="threePt" dir="t"/>
            </a:scene3d>
            <a:sp3d contourW="12700">
              <a:contourClr>
                <a:srgbClr val="FFFFFF"/>
              </a:contourClr>
            </a:sp3d>
          </a:bodyPr>
          <a:lstStyle/>
          <a:p>
            <a:pPr algn="ctr" defTabSz="1219200">
              <a:defRPr/>
            </a:pPr>
            <a:endParaRPr lang="zh-CN" altLang="en-US" sz="2400" kern="0" dirty="0">
              <a:solidFill>
                <a:prstClr val="black"/>
              </a:solidFill>
              <a:latin typeface="Calibri" panose="020F0502020204030204"/>
              <a:ea typeface="微软雅黑" panose="020B0503020204020204" charset="-122"/>
            </a:endParaRPr>
          </a:p>
        </p:txBody>
      </p:sp>
      <p:sp>
        <p:nvSpPr>
          <p:cNvPr id="40" name="KSO_Shape"/>
          <p:cNvSpPr/>
          <p:nvPr/>
        </p:nvSpPr>
        <p:spPr bwMode="auto">
          <a:xfrm>
            <a:off x="5549144" y="3266651"/>
            <a:ext cx="694339" cy="695497"/>
          </a:xfrm>
          <a:custGeom>
            <a:avLst/>
            <a:gdLst>
              <a:gd name="T0" fmla="*/ 923363 w 1752600"/>
              <a:gd name="T1" fmla="*/ 1417153 h 1754188"/>
              <a:gd name="T2" fmla="*/ 958587 w 1752600"/>
              <a:gd name="T3" fmla="*/ 1476612 h 1754188"/>
              <a:gd name="T4" fmla="*/ 945181 w 1752600"/>
              <a:gd name="T5" fmla="*/ 1530763 h 1754188"/>
              <a:gd name="T6" fmla="*/ 886299 w 1752600"/>
              <a:gd name="T7" fmla="*/ 1566067 h 1754188"/>
              <a:gd name="T8" fmla="*/ 832675 w 1752600"/>
              <a:gd name="T9" fmla="*/ 1552795 h 1754188"/>
              <a:gd name="T10" fmla="*/ 797714 w 1752600"/>
              <a:gd name="T11" fmla="*/ 1493335 h 1754188"/>
              <a:gd name="T12" fmla="*/ 810857 w 1752600"/>
              <a:gd name="T13" fmla="*/ 1439185 h 1754188"/>
              <a:gd name="T14" fmla="*/ 869739 w 1752600"/>
              <a:gd name="T15" fmla="*/ 1403616 h 1754188"/>
              <a:gd name="T16" fmla="*/ 1526266 w 1752600"/>
              <a:gd name="T17" fmla="*/ 809406 h 1754188"/>
              <a:gd name="T18" fmla="*/ 1561836 w 1752600"/>
              <a:gd name="T19" fmla="*/ 868866 h 1754188"/>
              <a:gd name="T20" fmla="*/ 1548298 w 1752600"/>
              <a:gd name="T21" fmla="*/ 923016 h 1754188"/>
              <a:gd name="T22" fmla="*/ 1488839 w 1752600"/>
              <a:gd name="T23" fmla="*/ 958586 h 1754188"/>
              <a:gd name="T24" fmla="*/ 1434954 w 1752600"/>
              <a:gd name="T25" fmla="*/ 945048 h 1754188"/>
              <a:gd name="T26" fmla="*/ 1399385 w 1752600"/>
              <a:gd name="T27" fmla="*/ 885589 h 1754188"/>
              <a:gd name="T28" fmla="*/ 1412922 w 1752600"/>
              <a:gd name="T29" fmla="*/ 831438 h 1754188"/>
              <a:gd name="T30" fmla="*/ 1472116 w 1752600"/>
              <a:gd name="T31" fmla="*/ 795869 h 1754188"/>
              <a:gd name="T32" fmla="*/ 931422 w 1752600"/>
              <a:gd name="T33" fmla="*/ 210375 h 1754188"/>
              <a:gd name="T34" fmla="*/ 985331 w 1752600"/>
              <a:gd name="T35" fmla="*/ 812351 h 1754188"/>
              <a:gd name="T36" fmla="*/ 997223 w 1752600"/>
              <a:gd name="T37" fmla="*/ 915108 h 1754188"/>
              <a:gd name="T38" fmla="*/ 946749 w 1752600"/>
              <a:gd name="T39" fmla="*/ 982906 h 1754188"/>
              <a:gd name="T40" fmla="*/ 857693 w 1752600"/>
              <a:gd name="T41" fmla="*/ 1003564 h 1754188"/>
              <a:gd name="T42" fmla="*/ 763351 w 1752600"/>
              <a:gd name="T43" fmla="*/ 937354 h 1754188"/>
              <a:gd name="T44" fmla="*/ 353480 w 1752600"/>
              <a:gd name="T45" fmla="*/ 893921 h 1754188"/>
              <a:gd name="T46" fmla="*/ 383342 w 1752600"/>
              <a:gd name="T47" fmla="*/ 820296 h 1754188"/>
              <a:gd name="T48" fmla="*/ 815147 w 1752600"/>
              <a:gd name="T49" fmla="*/ 764945 h 1754188"/>
              <a:gd name="T50" fmla="*/ 858486 w 1752600"/>
              <a:gd name="T51" fmla="*/ 180713 h 1754188"/>
              <a:gd name="T52" fmla="*/ 670516 w 1752600"/>
              <a:gd name="T53" fmla="*/ 152975 h 1754188"/>
              <a:gd name="T54" fmla="*/ 441192 w 1752600"/>
              <a:gd name="T55" fmla="*/ 263340 h 1754188"/>
              <a:gd name="T56" fmla="*/ 263181 w 1752600"/>
              <a:gd name="T57" fmla="*/ 441458 h 1754188"/>
              <a:gd name="T58" fmla="*/ 152883 w 1752600"/>
              <a:gd name="T59" fmla="*/ 670921 h 1754188"/>
              <a:gd name="T60" fmla="*/ 126168 w 1752600"/>
              <a:gd name="T61" fmla="*/ 934791 h 1754188"/>
              <a:gd name="T62" fmla="*/ 190707 w 1752600"/>
              <a:gd name="T63" fmla="*/ 1186485 h 1754188"/>
              <a:gd name="T64" fmla="*/ 332216 w 1752600"/>
              <a:gd name="T65" fmla="*/ 1396099 h 1754188"/>
              <a:gd name="T66" fmla="*/ 534297 w 1752600"/>
              <a:gd name="T67" fmla="*/ 1547221 h 1754188"/>
              <a:gd name="T68" fmla="*/ 780550 w 1752600"/>
              <a:gd name="T69" fmla="*/ 1623709 h 1754188"/>
              <a:gd name="T70" fmla="*/ 1045847 w 1752600"/>
              <a:gd name="T71" fmla="*/ 1610476 h 1754188"/>
              <a:gd name="T72" fmla="*/ 1281255 w 1752600"/>
              <a:gd name="T73" fmla="*/ 1511227 h 1754188"/>
              <a:gd name="T74" fmla="*/ 1467730 w 1752600"/>
              <a:gd name="T75" fmla="*/ 1341578 h 1754188"/>
              <a:gd name="T76" fmla="*/ 1588873 w 1752600"/>
              <a:gd name="T77" fmla="*/ 1118202 h 1754188"/>
              <a:gd name="T78" fmla="*/ 1628019 w 1752600"/>
              <a:gd name="T79" fmla="*/ 857509 h 1754188"/>
              <a:gd name="T80" fmla="*/ 1576176 w 1752600"/>
              <a:gd name="T81" fmla="*/ 601315 h 1754188"/>
              <a:gd name="T82" fmla="*/ 1444718 w 1752600"/>
              <a:gd name="T83" fmla="*/ 384820 h 1754188"/>
              <a:gd name="T84" fmla="*/ 1250573 w 1752600"/>
              <a:gd name="T85" fmla="*/ 224170 h 1754188"/>
              <a:gd name="T86" fmla="*/ 1009345 w 1752600"/>
              <a:gd name="T87" fmla="*/ 136037 h 1754188"/>
              <a:gd name="T88" fmla="*/ 987656 w 1752600"/>
              <a:gd name="T89" fmla="*/ 7146 h 1754188"/>
              <a:gd name="T90" fmla="*/ 1274907 w 1752600"/>
              <a:gd name="T91" fmla="*/ 96337 h 1754188"/>
              <a:gd name="T92" fmla="*/ 1510315 w 1752600"/>
              <a:gd name="T93" fmla="*/ 272074 h 1754188"/>
              <a:gd name="T94" fmla="*/ 1675101 w 1752600"/>
              <a:gd name="T95" fmla="*/ 516358 h 1754188"/>
              <a:gd name="T96" fmla="*/ 1749955 w 1752600"/>
              <a:gd name="T97" fmla="*/ 809605 h 1754188"/>
              <a:gd name="T98" fmla="*/ 1719273 w 1752600"/>
              <a:gd name="T99" fmla="*/ 1116879 h 1754188"/>
              <a:gd name="T100" fmla="*/ 1590724 w 1752600"/>
              <a:gd name="T101" fmla="*/ 1384453 h 1754188"/>
              <a:gd name="T102" fmla="*/ 1383353 w 1752600"/>
              <a:gd name="T103" fmla="*/ 1591949 h 1754188"/>
              <a:gd name="T104" fmla="*/ 1115940 w 1752600"/>
              <a:gd name="T105" fmla="*/ 1720576 h 1754188"/>
              <a:gd name="T106" fmla="*/ 809116 w 1752600"/>
              <a:gd name="T107" fmla="*/ 1751277 h 1754188"/>
              <a:gd name="T108" fmla="*/ 516046 w 1752600"/>
              <a:gd name="T109" fmla="*/ 1676377 h 1754188"/>
              <a:gd name="T110" fmla="*/ 271909 w 1752600"/>
              <a:gd name="T111" fmla="*/ 1511492 h 1754188"/>
              <a:gd name="T112" fmla="*/ 95750 w 1752600"/>
              <a:gd name="T113" fmla="*/ 1275941 h 1754188"/>
              <a:gd name="T114" fmla="*/ 6877 w 1752600"/>
              <a:gd name="T115" fmla="*/ 988782 h 1754188"/>
              <a:gd name="T116" fmla="*/ 22483 w 1752600"/>
              <a:gd name="T117" fmla="*/ 679126 h 1754188"/>
              <a:gd name="T118" fmla="*/ 138071 w 1752600"/>
              <a:gd name="T119" fmla="*/ 404935 h 1754188"/>
              <a:gd name="T120" fmla="*/ 335655 w 1752600"/>
              <a:gd name="T121" fmla="*/ 187117 h 1754188"/>
              <a:gd name="T122" fmla="*/ 595662 w 1752600"/>
              <a:gd name="T123" fmla="*/ 46051 h 1754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2600" h="1754188">
                <a:moveTo>
                  <a:pt x="873945" y="1403350"/>
                </a:moveTo>
                <a:lnTo>
                  <a:pt x="877888" y="1403350"/>
                </a:lnTo>
                <a:lnTo>
                  <a:pt x="882356" y="1403350"/>
                </a:lnTo>
                <a:lnTo>
                  <a:pt x="886299" y="1403616"/>
                </a:lnTo>
                <a:lnTo>
                  <a:pt x="890505" y="1404146"/>
                </a:lnTo>
                <a:lnTo>
                  <a:pt x="894448" y="1404943"/>
                </a:lnTo>
                <a:lnTo>
                  <a:pt x="898128" y="1405739"/>
                </a:lnTo>
                <a:lnTo>
                  <a:pt x="901808" y="1406801"/>
                </a:lnTo>
                <a:lnTo>
                  <a:pt x="906014" y="1408393"/>
                </a:lnTo>
                <a:lnTo>
                  <a:pt x="909432" y="1409455"/>
                </a:lnTo>
                <a:lnTo>
                  <a:pt x="913112" y="1411048"/>
                </a:lnTo>
                <a:lnTo>
                  <a:pt x="916529" y="1412906"/>
                </a:lnTo>
                <a:lnTo>
                  <a:pt x="919946" y="1415030"/>
                </a:lnTo>
                <a:lnTo>
                  <a:pt x="923363" y="1417153"/>
                </a:lnTo>
                <a:lnTo>
                  <a:pt x="929672" y="1421931"/>
                </a:lnTo>
                <a:lnTo>
                  <a:pt x="935192" y="1427240"/>
                </a:lnTo>
                <a:lnTo>
                  <a:pt x="940450" y="1432814"/>
                </a:lnTo>
                <a:lnTo>
                  <a:pt x="945181" y="1439185"/>
                </a:lnTo>
                <a:lnTo>
                  <a:pt x="947284" y="1442636"/>
                </a:lnTo>
                <a:lnTo>
                  <a:pt x="949124" y="1446086"/>
                </a:lnTo>
                <a:lnTo>
                  <a:pt x="951227" y="1449537"/>
                </a:lnTo>
                <a:lnTo>
                  <a:pt x="952804" y="1452988"/>
                </a:lnTo>
                <a:lnTo>
                  <a:pt x="953856" y="1456704"/>
                </a:lnTo>
                <a:lnTo>
                  <a:pt x="955433" y="1460420"/>
                </a:lnTo>
                <a:lnTo>
                  <a:pt x="956484" y="1464667"/>
                </a:lnTo>
                <a:lnTo>
                  <a:pt x="957273" y="1468384"/>
                </a:lnTo>
                <a:lnTo>
                  <a:pt x="958062" y="1472365"/>
                </a:lnTo>
                <a:lnTo>
                  <a:pt x="958587" y="1476612"/>
                </a:lnTo>
                <a:lnTo>
                  <a:pt x="958850" y="1480594"/>
                </a:lnTo>
                <a:lnTo>
                  <a:pt x="958850" y="1485107"/>
                </a:lnTo>
                <a:lnTo>
                  <a:pt x="958850" y="1489088"/>
                </a:lnTo>
                <a:lnTo>
                  <a:pt x="958587" y="1493335"/>
                </a:lnTo>
                <a:lnTo>
                  <a:pt x="958062" y="1497317"/>
                </a:lnTo>
                <a:lnTo>
                  <a:pt x="957273" y="1501299"/>
                </a:lnTo>
                <a:lnTo>
                  <a:pt x="956484" y="1505546"/>
                </a:lnTo>
                <a:lnTo>
                  <a:pt x="955433" y="1509262"/>
                </a:lnTo>
                <a:lnTo>
                  <a:pt x="953856" y="1512978"/>
                </a:lnTo>
                <a:lnTo>
                  <a:pt x="952804" y="1516694"/>
                </a:lnTo>
                <a:lnTo>
                  <a:pt x="951227" y="1520145"/>
                </a:lnTo>
                <a:lnTo>
                  <a:pt x="949124" y="1524127"/>
                </a:lnTo>
                <a:lnTo>
                  <a:pt x="947284" y="1527312"/>
                </a:lnTo>
                <a:lnTo>
                  <a:pt x="945181" y="1530763"/>
                </a:lnTo>
                <a:lnTo>
                  <a:pt x="940450" y="1536868"/>
                </a:lnTo>
                <a:lnTo>
                  <a:pt x="935192" y="1542973"/>
                </a:lnTo>
                <a:lnTo>
                  <a:pt x="929672" y="1548017"/>
                </a:lnTo>
                <a:lnTo>
                  <a:pt x="923363" y="1552795"/>
                </a:lnTo>
                <a:lnTo>
                  <a:pt x="919946" y="1554918"/>
                </a:lnTo>
                <a:lnTo>
                  <a:pt x="916529" y="1556776"/>
                </a:lnTo>
                <a:lnTo>
                  <a:pt x="913112" y="1558634"/>
                </a:lnTo>
                <a:lnTo>
                  <a:pt x="909432" y="1560227"/>
                </a:lnTo>
                <a:lnTo>
                  <a:pt x="906014" y="1561820"/>
                </a:lnTo>
                <a:lnTo>
                  <a:pt x="901808" y="1563147"/>
                </a:lnTo>
                <a:lnTo>
                  <a:pt x="898128" y="1564209"/>
                </a:lnTo>
                <a:lnTo>
                  <a:pt x="894448" y="1565005"/>
                </a:lnTo>
                <a:lnTo>
                  <a:pt x="890505" y="1565801"/>
                </a:lnTo>
                <a:lnTo>
                  <a:pt x="886299" y="1566067"/>
                </a:lnTo>
                <a:lnTo>
                  <a:pt x="882356" y="1566598"/>
                </a:lnTo>
                <a:lnTo>
                  <a:pt x="877888" y="1566863"/>
                </a:lnTo>
                <a:lnTo>
                  <a:pt x="873945" y="1566598"/>
                </a:lnTo>
                <a:lnTo>
                  <a:pt x="869739" y="1566067"/>
                </a:lnTo>
                <a:lnTo>
                  <a:pt x="865796" y="1565801"/>
                </a:lnTo>
                <a:lnTo>
                  <a:pt x="861853" y="1565005"/>
                </a:lnTo>
                <a:lnTo>
                  <a:pt x="857647" y="1564209"/>
                </a:lnTo>
                <a:lnTo>
                  <a:pt x="853967" y="1563147"/>
                </a:lnTo>
                <a:lnTo>
                  <a:pt x="850287" y="1561820"/>
                </a:lnTo>
                <a:lnTo>
                  <a:pt x="846607" y="1560227"/>
                </a:lnTo>
                <a:lnTo>
                  <a:pt x="842664" y="1558634"/>
                </a:lnTo>
                <a:lnTo>
                  <a:pt x="839247" y="1556776"/>
                </a:lnTo>
                <a:lnTo>
                  <a:pt x="835829" y="1554918"/>
                </a:lnTo>
                <a:lnTo>
                  <a:pt x="832675" y="1552795"/>
                </a:lnTo>
                <a:lnTo>
                  <a:pt x="826629" y="1548017"/>
                </a:lnTo>
                <a:lnTo>
                  <a:pt x="820583" y="1542973"/>
                </a:lnTo>
                <a:lnTo>
                  <a:pt x="815589" y="1536868"/>
                </a:lnTo>
                <a:lnTo>
                  <a:pt x="810857" y="1530763"/>
                </a:lnTo>
                <a:lnTo>
                  <a:pt x="808754" y="1527312"/>
                </a:lnTo>
                <a:lnTo>
                  <a:pt x="806914" y="1524127"/>
                </a:lnTo>
                <a:lnTo>
                  <a:pt x="805074" y="1520145"/>
                </a:lnTo>
                <a:lnTo>
                  <a:pt x="803497" y="1516694"/>
                </a:lnTo>
                <a:lnTo>
                  <a:pt x="801920" y="1512978"/>
                </a:lnTo>
                <a:lnTo>
                  <a:pt x="800605" y="1509262"/>
                </a:lnTo>
                <a:lnTo>
                  <a:pt x="799554" y="1505546"/>
                </a:lnTo>
                <a:lnTo>
                  <a:pt x="798765" y="1501299"/>
                </a:lnTo>
                <a:lnTo>
                  <a:pt x="797977" y="1497317"/>
                </a:lnTo>
                <a:lnTo>
                  <a:pt x="797714" y="1493335"/>
                </a:lnTo>
                <a:lnTo>
                  <a:pt x="797188" y="1489088"/>
                </a:lnTo>
                <a:lnTo>
                  <a:pt x="796925" y="1485107"/>
                </a:lnTo>
                <a:lnTo>
                  <a:pt x="797188" y="1480594"/>
                </a:lnTo>
                <a:lnTo>
                  <a:pt x="797714" y="1476612"/>
                </a:lnTo>
                <a:lnTo>
                  <a:pt x="797977" y="1472365"/>
                </a:lnTo>
                <a:lnTo>
                  <a:pt x="798765" y="1468384"/>
                </a:lnTo>
                <a:lnTo>
                  <a:pt x="799554" y="1464667"/>
                </a:lnTo>
                <a:lnTo>
                  <a:pt x="800605" y="1460420"/>
                </a:lnTo>
                <a:lnTo>
                  <a:pt x="801920" y="1456704"/>
                </a:lnTo>
                <a:lnTo>
                  <a:pt x="803497" y="1452988"/>
                </a:lnTo>
                <a:lnTo>
                  <a:pt x="805074" y="1449537"/>
                </a:lnTo>
                <a:lnTo>
                  <a:pt x="806914" y="1446086"/>
                </a:lnTo>
                <a:lnTo>
                  <a:pt x="808754" y="1442636"/>
                </a:lnTo>
                <a:lnTo>
                  <a:pt x="810857" y="1439185"/>
                </a:lnTo>
                <a:lnTo>
                  <a:pt x="815589" y="1432814"/>
                </a:lnTo>
                <a:lnTo>
                  <a:pt x="820583" y="1427240"/>
                </a:lnTo>
                <a:lnTo>
                  <a:pt x="826629" y="1421931"/>
                </a:lnTo>
                <a:lnTo>
                  <a:pt x="832675" y="1417153"/>
                </a:lnTo>
                <a:lnTo>
                  <a:pt x="835829" y="1415030"/>
                </a:lnTo>
                <a:lnTo>
                  <a:pt x="839247" y="1412906"/>
                </a:lnTo>
                <a:lnTo>
                  <a:pt x="842664" y="1411048"/>
                </a:lnTo>
                <a:lnTo>
                  <a:pt x="846607" y="1409455"/>
                </a:lnTo>
                <a:lnTo>
                  <a:pt x="850287" y="1408393"/>
                </a:lnTo>
                <a:lnTo>
                  <a:pt x="853967" y="1406801"/>
                </a:lnTo>
                <a:lnTo>
                  <a:pt x="857647" y="1405739"/>
                </a:lnTo>
                <a:lnTo>
                  <a:pt x="861853" y="1404943"/>
                </a:lnTo>
                <a:lnTo>
                  <a:pt x="865796" y="1404146"/>
                </a:lnTo>
                <a:lnTo>
                  <a:pt x="869739" y="1403616"/>
                </a:lnTo>
                <a:lnTo>
                  <a:pt x="873945" y="1403350"/>
                </a:lnTo>
                <a:close/>
                <a:moveTo>
                  <a:pt x="1480345" y="795338"/>
                </a:moveTo>
                <a:lnTo>
                  <a:pt x="1484857" y="795603"/>
                </a:lnTo>
                <a:lnTo>
                  <a:pt x="1488839" y="795869"/>
                </a:lnTo>
                <a:lnTo>
                  <a:pt x="1493086" y="796134"/>
                </a:lnTo>
                <a:lnTo>
                  <a:pt x="1497068" y="797196"/>
                </a:lnTo>
                <a:lnTo>
                  <a:pt x="1500784" y="797727"/>
                </a:lnTo>
                <a:lnTo>
                  <a:pt x="1505031" y="799054"/>
                </a:lnTo>
                <a:lnTo>
                  <a:pt x="1508747" y="800381"/>
                </a:lnTo>
                <a:lnTo>
                  <a:pt x="1512198" y="801974"/>
                </a:lnTo>
                <a:lnTo>
                  <a:pt x="1515914" y="803567"/>
                </a:lnTo>
                <a:lnTo>
                  <a:pt x="1519365" y="805425"/>
                </a:lnTo>
                <a:lnTo>
                  <a:pt x="1522816" y="807283"/>
                </a:lnTo>
                <a:lnTo>
                  <a:pt x="1526266" y="809406"/>
                </a:lnTo>
                <a:lnTo>
                  <a:pt x="1532637" y="814184"/>
                </a:lnTo>
                <a:lnTo>
                  <a:pt x="1538211" y="819228"/>
                </a:lnTo>
                <a:lnTo>
                  <a:pt x="1543520" y="825068"/>
                </a:lnTo>
                <a:lnTo>
                  <a:pt x="1548298" y="831438"/>
                </a:lnTo>
                <a:lnTo>
                  <a:pt x="1550422" y="834624"/>
                </a:lnTo>
                <a:lnTo>
                  <a:pt x="1552545" y="838074"/>
                </a:lnTo>
                <a:lnTo>
                  <a:pt x="1554403" y="841791"/>
                </a:lnTo>
                <a:lnTo>
                  <a:pt x="1555996" y="845241"/>
                </a:lnTo>
                <a:lnTo>
                  <a:pt x="1557589" y="848958"/>
                </a:lnTo>
                <a:lnTo>
                  <a:pt x="1558650" y="852939"/>
                </a:lnTo>
                <a:lnTo>
                  <a:pt x="1559712" y="856655"/>
                </a:lnTo>
                <a:lnTo>
                  <a:pt x="1560509" y="860637"/>
                </a:lnTo>
                <a:lnTo>
                  <a:pt x="1561305" y="864884"/>
                </a:lnTo>
                <a:lnTo>
                  <a:pt x="1561836" y="868866"/>
                </a:lnTo>
                <a:lnTo>
                  <a:pt x="1562101" y="872847"/>
                </a:lnTo>
                <a:lnTo>
                  <a:pt x="1562101" y="877094"/>
                </a:lnTo>
                <a:lnTo>
                  <a:pt x="1562101" y="881342"/>
                </a:lnTo>
                <a:lnTo>
                  <a:pt x="1561836" y="885589"/>
                </a:lnTo>
                <a:lnTo>
                  <a:pt x="1561305" y="889570"/>
                </a:lnTo>
                <a:lnTo>
                  <a:pt x="1560509" y="893817"/>
                </a:lnTo>
                <a:lnTo>
                  <a:pt x="1559712" y="897534"/>
                </a:lnTo>
                <a:lnTo>
                  <a:pt x="1558650" y="901515"/>
                </a:lnTo>
                <a:lnTo>
                  <a:pt x="1557589" y="905497"/>
                </a:lnTo>
                <a:lnTo>
                  <a:pt x="1555996" y="908948"/>
                </a:lnTo>
                <a:lnTo>
                  <a:pt x="1554403" y="912664"/>
                </a:lnTo>
                <a:lnTo>
                  <a:pt x="1552545" y="916115"/>
                </a:lnTo>
                <a:lnTo>
                  <a:pt x="1550422" y="919565"/>
                </a:lnTo>
                <a:lnTo>
                  <a:pt x="1548298" y="923016"/>
                </a:lnTo>
                <a:lnTo>
                  <a:pt x="1543520" y="929387"/>
                </a:lnTo>
                <a:lnTo>
                  <a:pt x="1538211" y="934961"/>
                </a:lnTo>
                <a:lnTo>
                  <a:pt x="1532637" y="940270"/>
                </a:lnTo>
                <a:lnTo>
                  <a:pt x="1526266" y="945048"/>
                </a:lnTo>
                <a:lnTo>
                  <a:pt x="1522816" y="947171"/>
                </a:lnTo>
                <a:lnTo>
                  <a:pt x="1519365" y="949030"/>
                </a:lnTo>
                <a:lnTo>
                  <a:pt x="1515914" y="950888"/>
                </a:lnTo>
                <a:lnTo>
                  <a:pt x="1512198" y="952480"/>
                </a:lnTo>
                <a:lnTo>
                  <a:pt x="1508747" y="953808"/>
                </a:lnTo>
                <a:lnTo>
                  <a:pt x="1505031" y="955400"/>
                </a:lnTo>
                <a:lnTo>
                  <a:pt x="1500784" y="956197"/>
                </a:lnTo>
                <a:lnTo>
                  <a:pt x="1497068" y="957258"/>
                </a:lnTo>
                <a:lnTo>
                  <a:pt x="1493086" y="957789"/>
                </a:lnTo>
                <a:lnTo>
                  <a:pt x="1488839" y="958586"/>
                </a:lnTo>
                <a:lnTo>
                  <a:pt x="1484857" y="958851"/>
                </a:lnTo>
                <a:lnTo>
                  <a:pt x="1480345" y="958851"/>
                </a:lnTo>
                <a:lnTo>
                  <a:pt x="1476363" y="958851"/>
                </a:lnTo>
                <a:lnTo>
                  <a:pt x="1472116" y="958586"/>
                </a:lnTo>
                <a:lnTo>
                  <a:pt x="1468134" y="957789"/>
                </a:lnTo>
                <a:lnTo>
                  <a:pt x="1464153" y="957258"/>
                </a:lnTo>
                <a:lnTo>
                  <a:pt x="1459906" y="956197"/>
                </a:lnTo>
                <a:lnTo>
                  <a:pt x="1456189" y="955400"/>
                </a:lnTo>
                <a:lnTo>
                  <a:pt x="1452473" y="953808"/>
                </a:lnTo>
                <a:lnTo>
                  <a:pt x="1448757" y="952480"/>
                </a:lnTo>
                <a:lnTo>
                  <a:pt x="1445306" y="950888"/>
                </a:lnTo>
                <a:lnTo>
                  <a:pt x="1441325" y="949030"/>
                </a:lnTo>
                <a:lnTo>
                  <a:pt x="1437874" y="947171"/>
                </a:lnTo>
                <a:lnTo>
                  <a:pt x="1434954" y="945048"/>
                </a:lnTo>
                <a:lnTo>
                  <a:pt x="1428583" y="940270"/>
                </a:lnTo>
                <a:lnTo>
                  <a:pt x="1422478" y="934961"/>
                </a:lnTo>
                <a:lnTo>
                  <a:pt x="1417435" y="929387"/>
                </a:lnTo>
                <a:lnTo>
                  <a:pt x="1412922" y="923016"/>
                </a:lnTo>
                <a:lnTo>
                  <a:pt x="1410533" y="919565"/>
                </a:lnTo>
                <a:lnTo>
                  <a:pt x="1408675" y="916115"/>
                </a:lnTo>
                <a:lnTo>
                  <a:pt x="1406817" y="912664"/>
                </a:lnTo>
                <a:lnTo>
                  <a:pt x="1405224" y="908948"/>
                </a:lnTo>
                <a:lnTo>
                  <a:pt x="1403632" y="905497"/>
                </a:lnTo>
                <a:lnTo>
                  <a:pt x="1402304" y="901515"/>
                </a:lnTo>
                <a:lnTo>
                  <a:pt x="1401243" y="897534"/>
                </a:lnTo>
                <a:lnTo>
                  <a:pt x="1400446" y="893817"/>
                </a:lnTo>
                <a:lnTo>
                  <a:pt x="1399650" y="889570"/>
                </a:lnTo>
                <a:lnTo>
                  <a:pt x="1399385" y="885589"/>
                </a:lnTo>
                <a:lnTo>
                  <a:pt x="1398854" y="881342"/>
                </a:lnTo>
                <a:lnTo>
                  <a:pt x="1398588" y="877094"/>
                </a:lnTo>
                <a:lnTo>
                  <a:pt x="1398854" y="872847"/>
                </a:lnTo>
                <a:lnTo>
                  <a:pt x="1399385" y="868866"/>
                </a:lnTo>
                <a:lnTo>
                  <a:pt x="1399650" y="864884"/>
                </a:lnTo>
                <a:lnTo>
                  <a:pt x="1400446" y="860637"/>
                </a:lnTo>
                <a:lnTo>
                  <a:pt x="1401243" y="856655"/>
                </a:lnTo>
                <a:lnTo>
                  <a:pt x="1402304" y="852939"/>
                </a:lnTo>
                <a:lnTo>
                  <a:pt x="1403632" y="848958"/>
                </a:lnTo>
                <a:lnTo>
                  <a:pt x="1405224" y="845241"/>
                </a:lnTo>
                <a:lnTo>
                  <a:pt x="1406817" y="841791"/>
                </a:lnTo>
                <a:lnTo>
                  <a:pt x="1408675" y="838074"/>
                </a:lnTo>
                <a:lnTo>
                  <a:pt x="1410533" y="834624"/>
                </a:lnTo>
                <a:lnTo>
                  <a:pt x="1412922" y="831438"/>
                </a:lnTo>
                <a:lnTo>
                  <a:pt x="1417435" y="825068"/>
                </a:lnTo>
                <a:lnTo>
                  <a:pt x="1422478" y="819228"/>
                </a:lnTo>
                <a:lnTo>
                  <a:pt x="1428583" y="814184"/>
                </a:lnTo>
                <a:lnTo>
                  <a:pt x="1434954" y="809406"/>
                </a:lnTo>
                <a:lnTo>
                  <a:pt x="1437874" y="807283"/>
                </a:lnTo>
                <a:lnTo>
                  <a:pt x="1441325" y="805425"/>
                </a:lnTo>
                <a:lnTo>
                  <a:pt x="1445306" y="803567"/>
                </a:lnTo>
                <a:lnTo>
                  <a:pt x="1448757" y="801974"/>
                </a:lnTo>
                <a:lnTo>
                  <a:pt x="1452473" y="800381"/>
                </a:lnTo>
                <a:lnTo>
                  <a:pt x="1456189" y="799054"/>
                </a:lnTo>
                <a:lnTo>
                  <a:pt x="1459906" y="797727"/>
                </a:lnTo>
                <a:lnTo>
                  <a:pt x="1464153" y="797196"/>
                </a:lnTo>
                <a:lnTo>
                  <a:pt x="1468134" y="796134"/>
                </a:lnTo>
                <a:lnTo>
                  <a:pt x="1472116" y="795869"/>
                </a:lnTo>
                <a:lnTo>
                  <a:pt x="1476363" y="795603"/>
                </a:lnTo>
                <a:lnTo>
                  <a:pt x="1480345" y="795338"/>
                </a:lnTo>
                <a:close/>
                <a:moveTo>
                  <a:pt x="876984" y="177800"/>
                </a:moveTo>
                <a:lnTo>
                  <a:pt x="883326" y="178065"/>
                </a:lnTo>
                <a:lnTo>
                  <a:pt x="889669" y="179124"/>
                </a:lnTo>
                <a:lnTo>
                  <a:pt x="895482" y="180713"/>
                </a:lnTo>
                <a:lnTo>
                  <a:pt x="901032" y="182832"/>
                </a:lnTo>
                <a:lnTo>
                  <a:pt x="906581" y="185215"/>
                </a:lnTo>
                <a:lnTo>
                  <a:pt x="911867" y="188393"/>
                </a:lnTo>
                <a:lnTo>
                  <a:pt x="916359" y="191836"/>
                </a:lnTo>
                <a:lnTo>
                  <a:pt x="920851" y="196074"/>
                </a:lnTo>
                <a:lnTo>
                  <a:pt x="924815" y="200311"/>
                </a:lnTo>
                <a:lnTo>
                  <a:pt x="928251" y="205078"/>
                </a:lnTo>
                <a:lnTo>
                  <a:pt x="931422" y="210375"/>
                </a:lnTo>
                <a:lnTo>
                  <a:pt x="934065" y="215672"/>
                </a:lnTo>
                <a:lnTo>
                  <a:pt x="936179" y="221498"/>
                </a:lnTo>
                <a:lnTo>
                  <a:pt x="937764" y="227325"/>
                </a:lnTo>
                <a:lnTo>
                  <a:pt x="938821" y="233681"/>
                </a:lnTo>
                <a:lnTo>
                  <a:pt x="939086" y="240037"/>
                </a:lnTo>
                <a:lnTo>
                  <a:pt x="939086" y="766534"/>
                </a:lnTo>
                <a:lnTo>
                  <a:pt x="945956" y="770772"/>
                </a:lnTo>
                <a:lnTo>
                  <a:pt x="952827" y="775539"/>
                </a:lnTo>
                <a:lnTo>
                  <a:pt x="959169" y="780835"/>
                </a:lnTo>
                <a:lnTo>
                  <a:pt x="964983" y="786397"/>
                </a:lnTo>
                <a:lnTo>
                  <a:pt x="971061" y="792488"/>
                </a:lnTo>
                <a:lnTo>
                  <a:pt x="976082" y="798844"/>
                </a:lnTo>
                <a:lnTo>
                  <a:pt x="980839" y="805465"/>
                </a:lnTo>
                <a:lnTo>
                  <a:pt x="985331" y="812351"/>
                </a:lnTo>
                <a:lnTo>
                  <a:pt x="989295" y="819502"/>
                </a:lnTo>
                <a:lnTo>
                  <a:pt x="992995" y="826917"/>
                </a:lnTo>
                <a:lnTo>
                  <a:pt x="995902" y="834862"/>
                </a:lnTo>
                <a:lnTo>
                  <a:pt x="998545" y="843072"/>
                </a:lnTo>
                <a:lnTo>
                  <a:pt x="1000394" y="851282"/>
                </a:lnTo>
                <a:lnTo>
                  <a:pt x="1001980" y="859757"/>
                </a:lnTo>
                <a:lnTo>
                  <a:pt x="1002773" y="868497"/>
                </a:lnTo>
                <a:lnTo>
                  <a:pt x="1003301" y="877236"/>
                </a:lnTo>
                <a:lnTo>
                  <a:pt x="1002773" y="883857"/>
                </a:lnTo>
                <a:lnTo>
                  <a:pt x="1002244" y="889948"/>
                </a:lnTo>
                <a:lnTo>
                  <a:pt x="1001716" y="896569"/>
                </a:lnTo>
                <a:lnTo>
                  <a:pt x="1000394" y="902925"/>
                </a:lnTo>
                <a:lnTo>
                  <a:pt x="999073" y="909017"/>
                </a:lnTo>
                <a:lnTo>
                  <a:pt x="997223" y="915108"/>
                </a:lnTo>
                <a:lnTo>
                  <a:pt x="995373" y="921199"/>
                </a:lnTo>
                <a:lnTo>
                  <a:pt x="993259" y="926761"/>
                </a:lnTo>
                <a:lnTo>
                  <a:pt x="990352" y="932322"/>
                </a:lnTo>
                <a:lnTo>
                  <a:pt x="987445" y="938149"/>
                </a:lnTo>
                <a:lnTo>
                  <a:pt x="984803" y="943446"/>
                </a:lnTo>
                <a:lnTo>
                  <a:pt x="981367" y="948478"/>
                </a:lnTo>
                <a:lnTo>
                  <a:pt x="977932" y="953509"/>
                </a:lnTo>
                <a:lnTo>
                  <a:pt x="973968" y="958541"/>
                </a:lnTo>
                <a:lnTo>
                  <a:pt x="970004" y="962779"/>
                </a:lnTo>
                <a:lnTo>
                  <a:pt x="965512" y="967281"/>
                </a:lnTo>
                <a:lnTo>
                  <a:pt x="961284" y="971783"/>
                </a:lnTo>
                <a:lnTo>
                  <a:pt x="956527" y="975756"/>
                </a:lnTo>
                <a:lnTo>
                  <a:pt x="951770" y="979464"/>
                </a:lnTo>
                <a:lnTo>
                  <a:pt x="946749" y="982906"/>
                </a:lnTo>
                <a:lnTo>
                  <a:pt x="941728" y="986349"/>
                </a:lnTo>
                <a:lnTo>
                  <a:pt x="936443" y="989527"/>
                </a:lnTo>
                <a:lnTo>
                  <a:pt x="930893" y="992441"/>
                </a:lnTo>
                <a:lnTo>
                  <a:pt x="925344" y="994824"/>
                </a:lnTo>
                <a:lnTo>
                  <a:pt x="919530" y="996943"/>
                </a:lnTo>
                <a:lnTo>
                  <a:pt x="913716" y="999062"/>
                </a:lnTo>
                <a:lnTo>
                  <a:pt x="907374" y="1000915"/>
                </a:lnTo>
                <a:lnTo>
                  <a:pt x="901560" y="1001975"/>
                </a:lnTo>
                <a:lnTo>
                  <a:pt x="895218" y="1003299"/>
                </a:lnTo>
                <a:lnTo>
                  <a:pt x="888611" y="1004358"/>
                </a:lnTo>
                <a:lnTo>
                  <a:pt x="882269" y="1004623"/>
                </a:lnTo>
                <a:lnTo>
                  <a:pt x="875663" y="1004888"/>
                </a:lnTo>
                <a:lnTo>
                  <a:pt x="866678" y="1004623"/>
                </a:lnTo>
                <a:lnTo>
                  <a:pt x="857693" y="1003564"/>
                </a:lnTo>
                <a:lnTo>
                  <a:pt x="849236" y="1001975"/>
                </a:lnTo>
                <a:lnTo>
                  <a:pt x="840780" y="999856"/>
                </a:lnTo>
                <a:lnTo>
                  <a:pt x="832324" y="997473"/>
                </a:lnTo>
                <a:lnTo>
                  <a:pt x="824396" y="994030"/>
                </a:lnTo>
                <a:lnTo>
                  <a:pt x="816732" y="990587"/>
                </a:lnTo>
                <a:lnTo>
                  <a:pt x="809333" y="986084"/>
                </a:lnTo>
                <a:lnTo>
                  <a:pt x="802198" y="981317"/>
                </a:lnTo>
                <a:lnTo>
                  <a:pt x="795591" y="976286"/>
                </a:lnTo>
                <a:lnTo>
                  <a:pt x="788984" y="970724"/>
                </a:lnTo>
                <a:lnTo>
                  <a:pt x="783170" y="964633"/>
                </a:lnTo>
                <a:lnTo>
                  <a:pt x="777357" y="958541"/>
                </a:lnTo>
                <a:lnTo>
                  <a:pt x="772600" y="951920"/>
                </a:lnTo>
                <a:lnTo>
                  <a:pt x="767843" y="944770"/>
                </a:lnTo>
                <a:lnTo>
                  <a:pt x="763351" y="937354"/>
                </a:lnTo>
                <a:lnTo>
                  <a:pt x="413204" y="937354"/>
                </a:lnTo>
                <a:lnTo>
                  <a:pt x="406597" y="937090"/>
                </a:lnTo>
                <a:lnTo>
                  <a:pt x="400519" y="936295"/>
                </a:lnTo>
                <a:lnTo>
                  <a:pt x="394705" y="934706"/>
                </a:lnTo>
                <a:lnTo>
                  <a:pt x="388627" y="932322"/>
                </a:lnTo>
                <a:lnTo>
                  <a:pt x="383342" y="929939"/>
                </a:lnTo>
                <a:lnTo>
                  <a:pt x="378321" y="926761"/>
                </a:lnTo>
                <a:lnTo>
                  <a:pt x="373564" y="923053"/>
                </a:lnTo>
                <a:lnTo>
                  <a:pt x="368808" y="919345"/>
                </a:lnTo>
                <a:lnTo>
                  <a:pt x="365108" y="914843"/>
                </a:lnTo>
                <a:lnTo>
                  <a:pt x="361408" y="909811"/>
                </a:lnTo>
                <a:lnTo>
                  <a:pt x="358237" y="904779"/>
                </a:lnTo>
                <a:lnTo>
                  <a:pt x="355859" y="899483"/>
                </a:lnTo>
                <a:lnTo>
                  <a:pt x="353480" y="893921"/>
                </a:lnTo>
                <a:lnTo>
                  <a:pt x="352159" y="887830"/>
                </a:lnTo>
                <a:lnTo>
                  <a:pt x="351102" y="881474"/>
                </a:lnTo>
                <a:lnTo>
                  <a:pt x="350838" y="875382"/>
                </a:lnTo>
                <a:lnTo>
                  <a:pt x="351102" y="868761"/>
                </a:lnTo>
                <a:lnTo>
                  <a:pt x="352159" y="862670"/>
                </a:lnTo>
                <a:lnTo>
                  <a:pt x="353480" y="856844"/>
                </a:lnTo>
                <a:lnTo>
                  <a:pt x="355859" y="850752"/>
                </a:lnTo>
                <a:lnTo>
                  <a:pt x="358237" y="845456"/>
                </a:lnTo>
                <a:lnTo>
                  <a:pt x="361408" y="840424"/>
                </a:lnTo>
                <a:lnTo>
                  <a:pt x="365108" y="835392"/>
                </a:lnTo>
                <a:lnTo>
                  <a:pt x="368808" y="831154"/>
                </a:lnTo>
                <a:lnTo>
                  <a:pt x="373564" y="827447"/>
                </a:lnTo>
                <a:lnTo>
                  <a:pt x="378321" y="823474"/>
                </a:lnTo>
                <a:lnTo>
                  <a:pt x="383342" y="820296"/>
                </a:lnTo>
                <a:lnTo>
                  <a:pt x="388627" y="817913"/>
                </a:lnTo>
                <a:lnTo>
                  <a:pt x="394705" y="815794"/>
                </a:lnTo>
                <a:lnTo>
                  <a:pt x="400519" y="814205"/>
                </a:lnTo>
                <a:lnTo>
                  <a:pt x="406597" y="813146"/>
                </a:lnTo>
                <a:lnTo>
                  <a:pt x="413204" y="812881"/>
                </a:lnTo>
                <a:lnTo>
                  <a:pt x="765465" y="812881"/>
                </a:lnTo>
                <a:lnTo>
                  <a:pt x="770222" y="805730"/>
                </a:lnTo>
                <a:lnTo>
                  <a:pt x="775507" y="798579"/>
                </a:lnTo>
                <a:lnTo>
                  <a:pt x="780792" y="791959"/>
                </a:lnTo>
                <a:lnTo>
                  <a:pt x="786870" y="785602"/>
                </a:lnTo>
                <a:lnTo>
                  <a:pt x="793477" y="779511"/>
                </a:lnTo>
                <a:lnTo>
                  <a:pt x="800348" y="774214"/>
                </a:lnTo>
                <a:lnTo>
                  <a:pt x="807483" y="769183"/>
                </a:lnTo>
                <a:lnTo>
                  <a:pt x="815147" y="764945"/>
                </a:lnTo>
                <a:lnTo>
                  <a:pt x="815147" y="240037"/>
                </a:lnTo>
                <a:lnTo>
                  <a:pt x="815411" y="233681"/>
                </a:lnTo>
                <a:lnTo>
                  <a:pt x="816204" y="227325"/>
                </a:lnTo>
                <a:lnTo>
                  <a:pt x="817789" y="221498"/>
                </a:lnTo>
                <a:lnTo>
                  <a:pt x="819639" y="215672"/>
                </a:lnTo>
                <a:lnTo>
                  <a:pt x="822546" y="210375"/>
                </a:lnTo>
                <a:lnTo>
                  <a:pt x="825717" y="205078"/>
                </a:lnTo>
                <a:lnTo>
                  <a:pt x="829153" y="200311"/>
                </a:lnTo>
                <a:lnTo>
                  <a:pt x="833116" y="196074"/>
                </a:lnTo>
                <a:lnTo>
                  <a:pt x="837609" y="191836"/>
                </a:lnTo>
                <a:lnTo>
                  <a:pt x="842366" y="188393"/>
                </a:lnTo>
                <a:lnTo>
                  <a:pt x="847387" y="185215"/>
                </a:lnTo>
                <a:lnTo>
                  <a:pt x="852936" y="182832"/>
                </a:lnTo>
                <a:lnTo>
                  <a:pt x="858486" y="180713"/>
                </a:lnTo>
                <a:lnTo>
                  <a:pt x="864564" y="179124"/>
                </a:lnTo>
                <a:lnTo>
                  <a:pt x="870642" y="178065"/>
                </a:lnTo>
                <a:lnTo>
                  <a:pt x="876984" y="177800"/>
                </a:lnTo>
                <a:close/>
                <a:moveTo>
                  <a:pt x="856991" y="124392"/>
                </a:moveTo>
                <a:lnTo>
                  <a:pt x="837683" y="125450"/>
                </a:lnTo>
                <a:lnTo>
                  <a:pt x="818374" y="126774"/>
                </a:lnTo>
                <a:lnTo>
                  <a:pt x="799594" y="128362"/>
                </a:lnTo>
                <a:lnTo>
                  <a:pt x="780550" y="130479"/>
                </a:lnTo>
                <a:lnTo>
                  <a:pt x="762034" y="132861"/>
                </a:lnTo>
                <a:lnTo>
                  <a:pt x="743255" y="136037"/>
                </a:lnTo>
                <a:lnTo>
                  <a:pt x="725004" y="139478"/>
                </a:lnTo>
                <a:lnTo>
                  <a:pt x="706489" y="143712"/>
                </a:lnTo>
                <a:lnTo>
                  <a:pt x="688502" y="147947"/>
                </a:lnTo>
                <a:lnTo>
                  <a:pt x="670516" y="152975"/>
                </a:lnTo>
                <a:lnTo>
                  <a:pt x="653059" y="158269"/>
                </a:lnTo>
                <a:lnTo>
                  <a:pt x="635337" y="164091"/>
                </a:lnTo>
                <a:lnTo>
                  <a:pt x="617880" y="169914"/>
                </a:lnTo>
                <a:lnTo>
                  <a:pt x="600687" y="176530"/>
                </a:lnTo>
                <a:lnTo>
                  <a:pt x="583759" y="183412"/>
                </a:lnTo>
                <a:lnTo>
                  <a:pt x="567095" y="191087"/>
                </a:lnTo>
                <a:lnTo>
                  <a:pt x="550432" y="198762"/>
                </a:lnTo>
                <a:lnTo>
                  <a:pt x="534297" y="206967"/>
                </a:lnTo>
                <a:lnTo>
                  <a:pt x="517898" y="215436"/>
                </a:lnTo>
                <a:lnTo>
                  <a:pt x="502292" y="224170"/>
                </a:lnTo>
                <a:lnTo>
                  <a:pt x="486686" y="233698"/>
                </a:lnTo>
                <a:lnTo>
                  <a:pt x="471345" y="242961"/>
                </a:lnTo>
                <a:lnTo>
                  <a:pt x="456268" y="253018"/>
                </a:lnTo>
                <a:lnTo>
                  <a:pt x="441192" y="263340"/>
                </a:lnTo>
                <a:lnTo>
                  <a:pt x="426379" y="274191"/>
                </a:lnTo>
                <a:lnTo>
                  <a:pt x="412361" y="285042"/>
                </a:lnTo>
                <a:lnTo>
                  <a:pt x="398342" y="296423"/>
                </a:lnTo>
                <a:lnTo>
                  <a:pt x="384588" y="308333"/>
                </a:lnTo>
                <a:lnTo>
                  <a:pt x="371098" y="320243"/>
                </a:lnTo>
                <a:lnTo>
                  <a:pt x="357608" y="332417"/>
                </a:lnTo>
                <a:lnTo>
                  <a:pt x="344648" y="344856"/>
                </a:lnTo>
                <a:lnTo>
                  <a:pt x="332216" y="358089"/>
                </a:lnTo>
                <a:lnTo>
                  <a:pt x="319784" y="371323"/>
                </a:lnTo>
                <a:lnTo>
                  <a:pt x="307617" y="384820"/>
                </a:lnTo>
                <a:lnTo>
                  <a:pt x="295979" y="398583"/>
                </a:lnTo>
                <a:lnTo>
                  <a:pt x="284870" y="412610"/>
                </a:lnTo>
                <a:lnTo>
                  <a:pt x="273761" y="427167"/>
                </a:lnTo>
                <a:lnTo>
                  <a:pt x="263181" y="441458"/>
                </a:lnTo>
                <a:lnTo>
                  <a:pt x="252865" y="456544"/>
                </a:lnTo>
                <a:lnTo>
                  <a:pt x="242814" y="471630"/>
                </a:lnTo>
                <a:lnTo>
                  <a:pt x="233027" y="486980"/>
                </a:lnTo>
                <a:lnTo>
                  <a:pt x="224034" y="502596"/>
                </a:lnTo>
                <a:lnTo>
                  <a:pt x="215041" y="518740"/>
                </a:lnTo>
                <a:lnTo>
                  <a:pt x="206577" y="534620"/>
                </a:lnTo>
                <a:lnTo>
                  <a:pt x="198377" y="551029"/>
                </a:lnTo>
                <a:lnTo>
                  <a:pt x="190707" y="567438"/>
                </a:lnTo>
                <a:lnTo>
                  <a:pt x="183301" y="584112"/>
                </a:lnTo>
                <a:lnTo>
                  <a:pt x="176424" y="601315"/>
                </a:lnTo>
                <a:lnTo>
                  <a:pt x="169811" y="618253"/>
                </a:lnTo>
                <a:lnTo>
                  <a:pt x="163992" y="635986"/>
                </a:lnTo>
                <a:lnTo>
                  <a:pt x="157908" y="653454"/>
                </a:lnTo>
                <a:lnTo>
                  <a:pt x="152883" y="670921"/>
                </a:lnTo>
                <a:lnTo>
                  <a:pt x="147857" y="689183"/>
                </a:lnTo>
                <a:lnTo>
                  <a:pt x="143625" y="707180"/>
                </a:lnTo>
                <a:lnTo>
                  <a:pt x="139393" y="725707"/>
                </a:lnTo>
                <a:lnTo>
                  <a:pt x="135955" y="743704"/>
                </a:lnTo>
                <a:lnTo>
                  <a:pt x="132781" y="762495"/>
                </a:lnTo>
                <a:lnTo>
                  <a:pt x="130400" y="781551"/>
                </a:lnTo>
                <a:lnTo>
                  <a:pt x="128019" y="800342"/>
                </a:lnTo>
                <a:lnTo>
                  <a:pt x="126168" y="819133"/>
                </a:lnTo>
                <a:lnTo>
                  <a:pt x="125110" y="838189"/>
                </a:lnTo>
                <a:lnTo>
                  <a:pt x="124316" y="857509"/>
                </a:lnTo>
                <a:lnTo>
                  <a:pt x="124052" y="877094"/>
                </a:lnTo>
                <a:lnTo>
                  <a:pt x="124316" y="896414"/>
                </a:lnTo>
                <a:lnTo>
                  <a:pt x="125110" y="915735"/>
                </a:lnTo>
                <a:lnTo>
                  <a:pt x="126168" y="934791"/>
                </a:lnTo>
                <a:lnTo>
                  <a:pt x="128019" y="953846"/>
                </a:lnTo>
                <a:lnTo>
                  <a:pt x="130400" y="972637"/>
                </a:lnTo>
                <a:lnTo>
                  <a:pt x="132781" y="991428"/>
                </a:lnTo>
                <a:lnTo>
                  <a:pt x="135955" y="1009955"/>
                </a:lnTo>
                <a:lnTo>
                  <a:pt x="139393" y="1028481"/>
                </a:lnTo>
                <a:lnTo>
                  <a:pt x="143625" y="1046743"/>
                </a:lnTo>
                <a:lnTo>
                  <a:pt x="147857" y="1065005"/>
                </a:lnTo>
                <a:lnTo>
                  <a:pt x="152883" y="1082737"/>
                </a:lnTo>
                <a:lnTo>
                  <a:pt x="157908" y="1100734"/>
                </a:lnTo>
                <a:lnTo>
                  <a:pt x="163992" y="1118202"/>
                </a:lnTo>
                <a:lnTo>
                  <a:pt x="169811" y="1135405"/>
                </a:lnTo>
                <a:lnTo>
                  <a:pt x="176424" y="1152608"/>
                </a:lnTo>
                <a:lnTo>
                  <a:pt x="183301" y="1169547"/>
                </a:lnTo>
                <a:lnTo>
                  <a:pt x="190707" y="1186485"/>
                </a:lnTo>
                <a:lnTo>
                  <a:pt x="198377" y="1203159"/>
                </a:lnTo>
                <a:lnTo>
                  <a:pt x="206577" y="1219568"/>
                </a:lnTo>
                <a:lnTo>
                  <a:pt x="215041" y="1235448"/>
                </a:lnTo>
                <a:lnTo>
                  <a:pt x="224034" y="1251592"/>
                </a:lnTo>
                <a:lnTo>
                  <a:pt x="233027" y="1267208"/>
                </a:lnTo>
                <a:lnTo>
                  <a:pt x="242814" y="1282558"/>
                </a:lnTo>
                <a:lnTo>
                  <a:pt x="252865" y="1297644"/>
                </a:lnTo>
                <a:lnTo>
                  <a:pt x="263181" y="1312200"/>
                </a:lnTo>
                <a:lnTo>
                  <a:pt x="273761" y="1327021"/>
                </a:lnTo>
                <a:lnTo>
                  <a:pt x="284870" y="1341578"/>
                </a:lnTo>
                <a:lnTo>
                  <a:pt x="295979" y="1355605"/>
                </a:lnTo>
                <a:lnTo>
                  <a:pt x="307617" y="1369368"/>
                </a:lnTo>
                <a:lnTo>
                  <a:pt x="319784" y="1382865"/>
                </a:lnTo>
                <a:lnTo>
                  <a:pt x="332216" y="1396099"/>
                </a:lnTo>
                <a:lnTo>
                  <a:pt x="344648" y="1408803"/>
                </a:lnTo>
                <a:lnTo>
                  <a:pt x="357608" y="1421771"/>
                </a:lnTo>
                <a:lnTo>
                  <a:pt x="371098" y="1433946"/>
                </a:lnTo>
                <a:lnTo>
                  <a:pt x="384588" y="1445855"/>
                </a:lnTo>
                <a:lnTo>
                  <a:pt x="398342" y="1457501"/>
                </a:lnTo>
                <a:lnTo>
                  <a:pt x="412361" y="1469146"/>
                </a:lnTo>
                <a:lnTo>
                  <a:pt x="426379" y="1479997"/>
                </a:lnTo>
                <a:lnTo>
                  <a:pt x="441192" y="1490848"/>
                </a:lnTo>
                <a:lnTo>
                  <a:pt x="456268" y="1501170"/>
                </a:lnTo>
                <a:lnTo>
                  <a:pt x="471345" y="1511227"/>
                </a:lnTo>
                <a:lnTo>
                  <a:pt x="486686" y="1520490"/>
                </a:lnTo>
                <a:lnTo>
                  <a:pt x="502292" y="1530018"/>
                </a:lnTo>
                <a:lnTo>
                  <a:pt x="517898" y="1538752"/>
                </a:lnTo>
                <a:lnTo>
                  <a:pt x="534297" y="1547221"/>
                </a:lnTo>
                <a:lnTo>
                  <a:pt x="550432" y="1555426"/>
                </a:lnTo>
                <a:lnTo>
                  <a:pt x="567095" y="1563101"/>
                </a:lnTo>
                <a:lnTo>
                  <a:pt x="583759" y="1570512"/>
                </a:lnTo>
                <a:lnTo>
                  <a:pt x="600687" y="1577393"/>
                </a:lnTo>
                <a:lnTo>
                  <a:pt x="617880" y="1583745"/>
                </a:lnTo>
                <a:lnTo>
                  <a:pt x="635337" y="1590097"/>
                </a:lnTo>
                <a:lnTo>
                  <a:pt x="653059" y="1595655"/>
                </a:lnTo>
                <a:lnTo>
                  <a:pt x="670516" y="1601213"/>
                </a:lnTo>
                <a:lnTo>
                  <a:pt x="688502" y="1605712"/>
                </a:lnTo>
                <a:lnTo>
                  <a:pt x="706489" y="1610476"/>
                </a:lnTo>
                <a:lnTo>
                  <a:pt x="725004" y="1614181"/>
                </a:lnTo>
                <a:lnTo>
                  <a:pt x="743255" y="1618151"/>
                </a:lnTo>
                <a:lnTo>
                  <a:pt x="762034" y="1620798"/>
                </a:lnTo>
                <a:lnTo>
                  <a:pt x="780550" y="1623709"/>
                </a:lnTo>
                <a:lnTo>
                  <a:pt x="799594" y="1625826"/>
                </a:lnTo>
                <a:lnTo>
                  <a:pt x="818374" y="1627414"/>
                </a:lnTo>
                <a:lnTo>
                  <a:pt x="837683" y="1628738"/>
                </a:lnTo>
                <a:lnTo>
                  <a:pt x="856991" y="1629267"/>
                </a:lnTo>
                <a:lnTo>
                  <a:pt x="876300" y="1629532"/>
                </a:lnTo>
                <a:lnTo>
                  <a:pt x="895873" y="1629267"/>
                </a:lnTo>
                <a:lnTo>
                  <a:pt x="914918" y="1628738"/>
                </a:lnTo>
                <a:lnTo>
                  <a:pt x="933962" y="1627414"/>
                </a:lnTo>
                <a:lnTo>
                  <a:pt x="953271" y="1625826"/>
                </a:lnTo>
                <a:lnTo>
                  <a:pt x="972050" y="1623709"/>
                </a:lnTo>
                <a:lnTo>
                  <a:pt x="990830" y="1620798"/>
                </a:lnTo>
                <a:lnTo>
                  <a:pt x="1009345" y="1618151"/>
                </a:lnTo>
                <a:lnTo>
                  <a:pt x="1027861" y="1614181"/>
                </a:lnTo>
                <a:lnTo>
                  <a:pt x="1045847" y="1610476"/>
                </a:lnTo>
                <a:lnTo>
                  <a:pt x="1064098" y="1605712"/>
                </a:lnTo>
                <a:lnTo>
                  <a:pt x="1082084" y="1601213"/>
                </a:lnTo>
                <a:lnTo>
                  <a:pt x="1099806" y="1595655"/>
                </a:lnTo>
                <a:lnTo>
                  <a:pt x="1117263" y="1590097"/>
                </a:lnTo>
                <a:lnTo>
                  <a:pt x="1134720" y="1583745"/>
                </a:lnTo>
                <a:lnTo>
                  <a:pt x="1151913" y="1577393"/>
                </a:lnTo>
                <a:lnTo>
                  <a:pt x="1168841" y="1570512"/>
                </a:lnTo>
                <a:lnTo>
                  <a:pt x="1185769" y="1563101"/>
                </a:lnTo>
                <a:lnTo>
                  <a:pt x="1201904" y="1555426"/>
                </a:lnTo>
                <a:lnTo>
                  <a:pt x="1218568" y="1547221"/>
                </a:lnTo>
                <a:lnTo>
                  <a:pt x="1234702" y="1538752"/>
                </a:lnTo>
                <a:lnTo>
                  <a:pt x="1250573" y="1530018"/>
                </a:lnTo>
                <a:lnTo>
                  <a:pt x="1265914" y="1520490"/>
                </a:lnTo>
                <a:lnTo>
                  <a:pt x="1281255" y="1511227"/>
                </a:lnTo>
                <a:lnTo>
                  <a:pt x="1296596" y="1501170"/>
                </a:lnTo>
                <a:lnTo>
                  <a:pt x="1311408" y="1490848"/>
                </a:lnTo>
                <a:lnTo>
                  <a:pt x="1325956" y="1479997"/>
                </a:lnTo>
                <a:lnTo>
                  <a:pt x="1340504" y="1469146"/>
                </a:lnTo>
                <a:lnTo>
                  <a:pt x="1354522" y="1457501"/>
                </a:lnTo>
                <a:lnTo>
                  <a:pt x="1368277" y="1445855"/>
                </a:lnTo>
                <a:lnTo>
                  <a:pt x="1381766" y="1433946"/>
                </a:lnTo>
                <a:lnTo>
                  <a:pt x="1394991" y="1421771"/>
                </a:lnTo>
                <a:lnTo>
                  <a:pt x="1407952" y="1408803"/>
                </a:lnTo>
                <a:lnTo>
                  <a:pt x="1420384" y="1396099"/>
                </a:lnTo>
                <a:lnTo>
                  <a:pt x="1432815" y="1382865"/>
                </a:lnTo>
                <a:lnTo>
                  <a:pt x="1444718" y="1369368"/>
                </a:lnTo>
                <a:lnTo>
                  <a:pt x="1456356" y="1355605"/>
                </a:lnTo>
                <a:lnTo>
                  <a:pt x="1467730" y="1341578"/>
                </a:lnTo>
                <a:lnTo>
                  <a:pt x="1479104" y="1327021"/>
                </a:lnTo>
                <a:lnTo>
                  <a:pt x="1489684" y="1312200"/>
                </a:lnTo>
                <a:lnTo>
                  <a:pt x="1499735" y="1297644"/>
                </a:lnTo>
                <a:lnTo>
                  <a:pt x="1509786" y="1282558"/>
                </a:lnTo>
                <a:lnTo>
                  <a:pt x="1519308" y="1267208"/>
                </a:lnTo>
                <a:lnTo>
                  <a:pt x="1528830" y="1251592"/>
                </a:lnTo>
                <a:lnTo>
                  <a:pt x="1537559" y="1235448"/>
                </a:lnTo>
                <a:lnTo>
                  <a:pt x="1546023" y="1219568"/>
                </a:lnTo>
                <a:lnTo>
                  <a:pt x="1554223" y="1203159"/>
                </a:lnTo>
                <a:lnTo>
                  <a:pt x="1561893" y="1186485"/>
                </a:lnTo>
                <a:lnTo>
                  <a:pt x="1569299" y="1169547"/>
                </a:lnTo>
                <a:lnTo>
                  <a:pt x="1576176" y="1152608"/>
                </a:lnTo>
                <a:lnTo>
                  <a:pt x="1582789" y="1135405"/>
                </a:lnTo>
                <a:lnTo>
                  <a:pt x="1588873" y="1118202"/>
                </a:lnTo>
                <a:lnTo>
                  <a:pt x="1594692" y="1100734"/>
                </a:lnTo>
                <a:lnTo>
                  <a:pt x="1599982" y="1082737"/>
                </a:lnTo>
                <a:lnTo>
                  <a:pt x="1604743" y="1065005"/>
                </a:lnTo>
                <a:lnTo>
                  <a:pt x="1608975" y="1046743"/>
                </a:lnTo>
                <a:lnTo>
                  <a:pt x="1613207" y="1028481"/>
                </a:lnTo>
                <a:lnTo>
                  <a:pt x="1616645" y="1009955"/>
                </a:lnTo>
                <a:lnTo>
                  <a:pt x="1619555" y="991428"/>
                </a:lnTo>
                <a:lnTo>
                  <a:pt x="1622464" y="972637"/>
                </a:lnTo>
                <a:lnTo>
                  <a:pt x="1624581" y="953846"/>
                </a:lnTo>
                <a:lnTo>
                  <a:pt x="1626168" y="934791"/>
                </a:lnTo>
                <a:lnTo>
                  <a:pt x="1627490" y="915735"/>
                </a:lnTo>
                <a:lnTo>
                  <a:pt x="1628019" y="896414"/>
                </a:lnTo>
                <a:lnTo>
                  <a:pt x="1628548" y="877094"/>
                </a:lnTo>
                <a:lnTo>
                  <a:pt x="1628019" y="857509"/>
                </a:lnTo>
                <a:lnTo>
                  <a:pt x="1627490" y="838189"/>
                </a:lnTo>
                <a:lnTo>
                  <a:pt x="1626168" y="819133"/>
                </a:lnTo>
                <a:lnTo>
                  <a:pt x="1624581" y="800342"/>
                </a:lnTo>
                <a:lnTo>
                  <a:pt x="1622464" y="781551"/>
                </a:lnTo>
                <a:lnTo>
                  <a:pt x="1619555" y="762495"/>
                </a:lnTo>
                <a:lnTo>
                  <a:pt x="1616645" y="743704"/>
                </a:lnTo>
                <a:lnTo>
                  <a:pt x="1613207" y="725707"/>
                </a:lnTo>
                <a:lnTo>
                  <a:pt x="1608975" y="707180"/>
                </a:lnTo>
                <a:lnTo>
                  <a:pt x="1604743" y="689183"/>
                </a:lnTo>
                <a:lnTo>
                  <a:pt x="1599982" y="670921"/>
                </a:lnTo>
                <a:lnTo>
                  <a:pt x="1594692" y="653454"/>
                </a:lnTo>
                <a:lnTo>
                  <a:pt x="1588873" y="635986"/>
                </a:lnTo>
                <a:lnTo>
                  <a:pt x="1582789" y="618253"/>
                </a:lnTo>
                <a:lnTo>
                  <a:pt x="1576176" y="601315"/>
                </a:lnTo>
                <a:lnTo>
                  <a:pt x="1569299" y="584112"/>
                </a:lnTo>
                <a:lnTo>
                  <a:pt x="1561893" y="567438"/>
                </a:lnTo>
                <a:lnTo>
                  <a:pt x="1554223" y="551029"/>
                </a:lnTo>
                <a:lnTo>
                  <a:pt x="1546023" y="534620"/>
                </a:lnTo>
                <a:lnTo>
                  <a:pt x="1537559" y="518740"/>
                </a:lnTo>
                <a:lnTo>
                  <a:pt x="1528830" y="502596"/>
                </a:lnTo>
                <a:lnTo>
                  <a:pt x="1519308" y="486980"/>
                </a:lnTo>
                <a:lnTo>
                  <a:pt x="1509786" y="471630"/>
                </a:lnTo>
                <a:lnTo>
                  <a:pt x="1499735" y="456544"/>
                </a:lnTo>
                <a:lnTo>
                  <a:pt x="1489684" y="441458"/>
                </a:lnTo>
                <a:lnTo>
                  <a:pt x="1479104" y="427167"/>
                </a:lnTo>
                <a:lnTo>
                  <a:pt x="1467730" y="412610"/>
                </a:lnTo>
                <a:lnTo>
                  <a:pt x="1456356" y="398583"/>
                </a:lnTo>
                <a:lnTo>
                  <a:pt x="1444718" y="384820"/>
                </a:lnTo>
                <a:lnTo>
                  <a:pt x="1432815" y="371323"/>
                </a:lnTo>
                <a:lnTo>
                  <a:pt x="1420384" y="358089"/>
                </a:lnTo>
                <a:lnTo>
                  <a:pt x="1407952" y="344856"/>
                </a:lnTo>
                <a:lnTo>
                  <a:pt x="1394991" y="332417"/>
                </a:lnTo>
                <a:lnTo>
                  <a:pt x="1381766" y="320243"/>
                </a:lnTo>
                <a:lnTo>
                  <a:pt x="1368277" y="308333"/>
                </a:lnTo>
                <a:lnTo>
                  <a:pt x="1354522" y="296423"/>
                </a:lnTo>
                <a:lnTo>
                  <a:pt x="1340504" y="285042"/>
                </a:lnTo>
                <a:lnTo>
                  <a:pt x="1325956" y="274191"/>
                </a:lnTo>
                <a:lnTo>
                  <a:pt x="1311408" y="263340"/>
                </a:lnTo>
                <a:lnTo>
                  <a:pt x="1296596" y="253018"/>
                </a:lnTo>
                <a:lnTo>
                  <a:pt x="1281255" y="242961"/>
                </a:lnTo>
                <a:lnTo>
                  <a:pt x="1265914" y="233698"/>
                </a:lnTo>
                <a:lnTo>
                  <a:pt x="1250573" y="224170"/>
                </a:lnTo>
                <a:lnTo>
                  <a:pt x="1234702" y="215436"/>
                </a:lnTo>
                <a:lnTo>
                  <a:pt x="1218568" y="206967"/>
                </a:lnTo>
                <a:lnTo>
                  <a:pt x="1201904" y="198762"/>
                </a:lnTo>
                <a:lnTo>
                  <a:pt x="1185769" y="191087"/>
                </a:lnTo>
                <a:lnTo>
                  <a:pt x="1168841" y="183412"/>
                </a:lnTo>
                <a:lnTo>
                  <a:pt x="1151913" y="176530"/>
                </a:lnTo>
                <a:lnTo>
                  <a:pt x="1134720" y="169914"/>
                </a:lnTo>
                <a:lnTo>
                  <a:pt x="1117263" y="164091"/>
                </a:lnTo>
                <a:lnTo>
                  <a:pt x="1099806" y="158269"/>
                </a:lnTo>
                <a:lnTo>
                  <a:pt x="1082084" y="152975"/>
                </a:lnTo>
                <a:lnTo>
                  <a:pt x="1064098" y="147947"/>
                </a:lnTo>
                <a:lnTo>
                  <a:pt x="1045847" y="143712"/>
                </a:lnTo>
                <a:lnTo>
                  <a:pt x="1027861" y="139478"/>
                </a:lnTo>
                <a:lnTo>
                  <a:pt x="1009345" y="136037"/>
                </a:lnTo>
                <a:lnTo>
                  <a:pt x="990830" y="132861"/>
                </a:lnTo>
                <a:lnTo>
                  <a:pt x="972050" y="130479"/>
                </a:lnTo>
                <a:lnTo>
                  <a:pt x="953271" y="128362"/>
                </a:lnTo>
                <a:lnTo>
                  <a:pt x="933962" y="126774"/>
                </a:lnTo>
                <a:lnTo>
                  <a:pt x="914918" y="125450"/>
                </a:lnTo>
                <a:lnTo>
                  <a:pt x="895873" y="124392"/>
                </a:lnTo>
                <a:lnTo>
                  <a:pt x="876300" y="124392"/>
                </a:lnTo>
                <a:lnTo>
                  <a:pt x="856991" y="124392"/>
                </a:lnTo>
                <a:close/>
                <a:moveTo>
                  <a:pt x="876300" y="0"/>
                </a:moveTo>
                <a:lnTo>
                  <a:pt x="899048" y="265"/>
                </a:lnTo>
                <a:lnTo>
                  <a:pt x="921266" y="1323"/>
                </a:lnTo>
                <a:lnTo>
                  <a:pt x="943749" y="2382"/>
                </a:lnTo>
                <a:lnTo>
                  <a:pt x="965702" y="4764"/>
                </a:lnTo>
                <a:lnTo>
                  <a:pt x="987656" y="7146"/>
                </a:lnTo>
                <a:lnTo>
                  <a:pt x="1009610" y="10057"/>
                </a:lnTo>
                <a:lnTo>
                  <a:pt x="1031299" y="13763"/>
                </a:lnTo>
                <a:lnTo>
                  <a:pt x="1052724" y="17997"/>
                </a:lnTo>
                <a:lnTo>
                  <a:pt x="1074149" y="22496"/>
                </a:lnTo>
                <a:lnTo>
                  <a:pt x="1095045" y="27525"/>
                </a:lnTo>
                <a:lnTo>
                  <a:pt x="1115940" y="33348"/>
                </a:lnTo>
                <a:lnTo>
                  <a:pt x="1136572" y="39435"/>
                </a:lnTo>
                <a:lnTo>
                  <a:pt x="1157203" y="46051"/>
                </a:lnTo>
                <a:lnTo>
                  <a:pt x="1177305" y="53197"/>
                </a:lnTo>
                <a:lnTo>
                  <a:pt x="1197407" y="60873"/>
                </a:lnTo>
                <a:lnTo>
                  <a:pt x="1216981" y="69077"/>
                </a:lnTo>
                <a:lnTo>
                  <a:pt x="1236818" y="77811"/>
                </a:lnTo>
                <a:lnTo>
                  <a:pt x="1255863" y="86545"/>
                </a:lnTo>
                <a:lnTo>
                  <a:pt x="1274907" y="96337"/>
                </a:lnTo>
                <a:lnTo>
                  <a:pt x="1293687" y="105865"/>
                </a:lnTo>
                <a:lnTo>
                  <a:pt x="1312202" y="116452"/>
                </a:lnTo>
                <a:lnTo>
                  <a:pt x="1330453" y="127303"/>
                </a:lnTo>
                <a:lnTo>
                  <a:pt x="1348439" y="138154"/>
                </a:lnTo>
                <a:lnTo>
                  <a:pt x="1365896" y="149799"/>
                </a:lnTo>
                <a:lnTo>
                  <a:pt x="1383353" y="162239"/>
                </a:lnTo>
                <a:lnTo>
                  <a:pt x="1400282" y="174413"/>
                </a:lnTo>
                <a:lnTo>
                  <a:pt x="1416945" y="187117"/>
                </a:lnTo>
                <a:lnTo>
                  <a:pt x="1433609" y="200615"/>
                </a:lnTo>
                <a:lnTo>
                  <a:pt x="1449479" y="214113"/>
                </a:lnTo>
                <a:lnTo>
                  <a:pt x="1465085" y="228404"/>
                </a:lnTo>
                <a:lnTo>
                  <a:pt x="1480426" y="242432"/>
                </a:lnTo>
                <a:lnTo>
                  <a:pt x="1495503" y="257253"/>
                </a:lnTo>
                <a:lnTo>
                  <a:pt x="1510315" y="272074"/>
                </a:lnTo>
                <a:lnTo>
                  <a:pt x="1524863" y="287424"/>
                </a:lnTo>
                <a:lnTo>
                  <a:pt x="1538881" y="303569"/>
                </a:lnTo>
                <a:lnTo>
                  <a:pt x="1552371" y="319449"/>
                </a:lnTo>
                <a:lnTo>
                  <a:pt x="1565596" y="335858"/>
                </a:lnTo>
                <a:lnTo>
                  <a:pt x="1578292" y="352796"/>
                </a:lnTo>
                <a:lnTo>
                  <a:pt x="1590724" y="369735"/>
                </a:lnTo>
                <a:lnTo>
                  <a:pt x="1602627" y="386938"/>
                </a:lnTo>
                <a:lnTo>
                  <a:pt x="1614265" y="404935"/>
                </a:lnTo>
                <a:lnTo>
                  <a:pt x="1625639" y="422667"/>
                </a:lnTo>
                <a:lnTo>
                  <a:pt x="1636219" y="440929"/>
                </a:lnTo>
                <a:lnTo>
                  <a:pt x="1646534" y="459455"/>
                </a:lnTo>
                <a:lnTo>
                  <a:pt x="1656585" y="478247"/>
                </a:lnTo>
                <a:lnTo>
                  <a:pt x="1666108" y="497038"/>
                </a:lnTo>
                <a:lnTo>
                  <a:pt x="1675101" y="516358"/>
                </a:lnTo>
                <a:lnTo>
                  <a:pt x="1683565" y="535943"/>
                </a:lnTo>
                <a:lnTo>
                  <a:pt x="1691764" y="555528"/>
                </a:lnTo>
                <a:lnTo>
                  <a:pt x="1699170" y="575643"/>
                </a:lnTo>
                <a:lnTo>
                  <a:pt x="1706577" y="596022"/>
                </a:lnTo>
                <a:lnTo>
                  <a:pt x="1712925" y="616401"/>
                </a:lnTo>
                <a:lnTo>
                  <a:pt x="1719273" y="637309"/>
                </a:lnTo>
                <a:lnTo>
                  <a:pt x="1725092" y="658218"/>
                </a:lnTo>
                <a:lnTo>
                  <a:pt x="1730382" y="679126"/>
                </a:lnTo>
                <a:lnTo>
                  <a:pt x="1734614" y="700564"/>
                </a:lnTo>
                <a:lnTo>
                  <a:pt x="1739111" y="721737"/>
                </a:lnTo>
                <a:lnTo>
                  <a:pt x="1742549" y="743439"/>
                </a:lnTo>
                <a:lnTo>
                  <a:pt x="1745723" y="765406"/>
                </a:lnTo>
                <a:lnTo>
                  <a:pt x="1748104" y="787373"/>
                </a:lnTo>
                <a:lnTo>
                  <a:pt x="1749955" y="809605"/>
                </a:lnTo>
                <a:lnTo>
                  <a:pt x="1751542" y="831837"/>
                </a:lnTo>
                <a:lnTo>
                  <a:pt x="1752336" y="854598"/>
                </a:lnTo>
                <a:lnTo>
                  <a:pt x="1752600" y="877094"/>
                </a:lnTo>
                <a:lnTo>
                  <a:pt x="1752336" y="899590"/>
                </a:lnTo>
                <a:lnTo>
                  <a:pt x="1751542" y="922351"/>
                </a:lnTo>
                <a:lnTo>
                  <a:pt x="1749955" y="944583"/>
                </a:lnTo>
                <a:lnTo>
                  <a:pt x="1748104" y="966550"/>
                </a:lnTo>
                <a:lnTo>
                  <a:pt x="1745723" y="988782"/>
                </a:lnTo>
                <a:lnTo>
                  <a:pt x="1742549" y="1010220"/>
                </a:lnTo>
                <a:lnTo>
                  <a:pt x="1739111" y="1031922"/>
                </a:lnTo>
                <a:lnTo>
                  <a:pt x="1734614" y="1053624"/>
                </a:lnTo>
                <a:lnTo>
                  <a:pt x="1730382" y="1075062"/>
                </a:lnTo>
                <a:lnTo>
                  <a:pt x="1725092" y="1095970"/>
                </a:lnTo>
                <a:lnTo>
                  <a:pt x="1719273" y="1116879"/>
                </a:lnTo>
                <a:lnTo>
                  <a:pt x="1712925" y="1137523"/>
                </a:lnTo>
                <a:lnTo>
                  <a:pt x="1706577" y="1157902"/>
                </a:lnTo>
                <a:lnTo>
                  <a:pt x="1699170" y="1178016"/>
                </a:lnTo>
                <a:lnTo>
                  <a:pt x="1691764" y="1198130"/>
                </a:lnTo>
                <a:lnTo>
                  <a:pt x="1683565" y="1217980"/>
                </a:lnTo>
                <a:lnTo>
                  <a:pt x="1675101" y="1237565"/>
                </a:lnTo>
                <a:lnTo>
                  <a:pt x="1666108" y="1256886"/>
                </a:lnTo>
                <a:lnTo>
                  <a:pt x="1656585" y="1275941"/>
                </a:lnTo>
                <a:lnTo>
                  <a:pt x="1646534" y="1294733"/>
                </a:lnTo>
                <a:lnTo>
                  <a:pt x="1636219" y="1313259"/>
                </a:lnTo>
                <a:lnTo>
                  <a:pt x="1625639" y="1331521"/>
                </a:lnTo>
                <a:lnTo>
                  <a:pt x="1614265" y="1349253"/>
                </a:lnTo>
                <a:lnTo>
                  <a:pt x="1602627" y="1366986"/>
                </a:lnTo>
                <a:lnTo>
                  <a:pt x="1590724" y="1384453"/>
                </a:lnTo>
                <a:lnTo>
                  <a:pt x="1578292" y="1401392"/>
                </a:lnTo>
                <a:lnTo>
                  <a:pt x="1565596" y="1418066"/>
                </a:lnTo>
                <a:lnTo>
                  <a:pt x="1552371" y="1434475"/>
                </a:lnTo>
                <a:lnTo>
                  <a:pt x="1538881" y="1450619"/>
                </a:lnTo>
                <a:lnTo>
                  <a:pt x="1524863" y="1466234"/>
                </a:lnTo>
                <a:lnTo>
                  <a:pt x="1510315" y="1481585"/>
                </a:lnTo>
                <a:lnTo>
                  <a:pt x="1495503" y="1496671"/>
                </a:lnTo>
                <a:lnTo>
                  <a:pt x="1480426" y="1511492"/>
                </a:lnTo>
                <a:lnTo>
                  <a:pt x="1465085" y="1525784"/>
                </a:lnTo>
                <a:lnTo>
                  <a:pt x="1449479" y="1540075"/>
                </a:lnTo>
                <a:lnTo>
                  <a:pt x="1433609" y="1553573"/>
                </a:lnTo>
                <a:lnTo>
                  <a:pt x="1416945" y="1566542"/>
                </a:lnTo>
                <a:lnTo>
                  <a:pt x="1400282" y="1579510"/>
                </a:lnTo>
                <a:lnTo>
                  <a:pt x="1383353" y="1591949"/>
                </a:lnTo>
                <a:lnTo>
                  <a:pt x="1365896" y="1603859"/>
                </a:lnTo>
                <a:lnTo>
                  <a:pt x="1348439" y="1615505"/>
                </a:lnTo>
                <a:lnTo>
                  <a:pt x="1330453" y="1626885"/>
                </a:lnTo>
                <a:lnTo>
                  <a:pt x="1312202" y="1637472"/>
                </a:lnTo>
                <a:lnTo>
                  <a:pt x="1293687" y="1647793"/>
                </a:lnTo>
                <a:lnTo>
                  <a:pt x="1274907" y="1657851"/>
                </a:lnTo>
                <a:lnTo>
                  <a:pt x="1255863" y="1667379"/>
                </a:lnTo>
                <a:lnTo>
                  <a:pt x="1236818" y="1676377"/>
                </a:lnTo>
                <a:lnTo>
                  <a:pt x="1216981" y="1684846"/>
                </a:lnTo>
                <a:lnTo>
                  <a:pt x="1197407" y="1693051"/>
                </a:lnTo>
                <a:lnTo>
                  <a:pt x="1177305" y="1700726"/>
                </a:lnTo>
                <a:lnTo>
                  <a:pt x="1157203" y="1707607"/>
                </a:lnTo>
                <a:lnTo>
                  <a:pt x="1136572" y="1714753"/>
                </a:lnTo>
                <a:lnTo>
                  <a:pt x="1115940" y="1720576"/>
                </a:lnTo>
                <a:lnTo>
                  <a:pt x="1095045" y="1726134"/>
                </a:lnTo>
                <a:lnTo>
                  <a:pt x="1074149" y="1731427"/>
                </a:lnTo>
                <a:lnTo>
                  <a:pt x="1052724" y="1736191"/>
                </a:lnTo>
                <a:lnTo>
                  <a:pt x="1031299" y="1740426"/>
                </a:lnTo>
                <a:lnTo>
                  <a:pt x="1009610" y="1743866"/>
                </a:lnTo>
                <a:lnTo>
                  <a:pt x="987656" y="1747042"/>
                </a:lnTo>
                <a:lnTo>
                  <a:pt x="965702" y="1749424"/>
                </a:lnTo>
                <a:lnTo>
                  <a:pt x="943749" y="1751277"/>
                </a:lnTo>
                <a:lnTo>
                  <a:pt x="921266" y="1752865"/>
                </a:lnTo>
                <a:lnTo>
                  <a:pt x="899048" y="1753923"/>
                </a:lnTo>
                <a:lnTo>
                  <a:pt x="876300" y="1754188"/>
                </a:lnTo>
                <a:lnTo>
                  <a:pt x="853817" y="1753923"/>
                </a:lnTo>
                <a:lnTo>
                  <a:pt x="831335" y="1752865"/>
                </a:lnTo>
                <a:lnTo>
                  <a:pt x="809116" y="1751277"/>
                </a:lnTo>
                <a:lnTo>
                  <a:pt x="786898" y="1749424"/>
                </a:lnTo>
                <a:lnTo>
                  <a:pt x="764944" y="1747042"/>
                </a:lnTo>
                <a:lnTo>
                  <a:pt x="742990" y="1743866"/>
                </a:lnTo>
                <a:lnTo>
                  <a:pt x="721301" y="1740426"/>
                </a:lnTo>
                <a:lnTo>
                  <a:pt x="699876" y="1736191"/>
                </a:lnTo>
                <a:lnTo>
                  <a:pt x="678716" y="1731427"/>
                </a:lnTo>
                <a:lnTo>
                  <a:pt x="657820" y="1726134"/>
                </a:lnTo>
                <a:lnTo>
                  <a:pt x="636660" y="1720576"/>
                </a:lnTo>
                <a:lnTo>
                  <a:pt x="616028" y="1714753"/>
                </a:lnTo>
                <a:lnTo>
                  <a:pt x="595662" y="1707607"/>
                </a:lnTo>
                <a:lnTo>
                  <a:pt x="575295" y="1700726"/>
                </a:lnTo>
                <a:lnTo>
                  <a:pt x="555193" y="1693051"/>
                </a:lnTo>
                <a:lnTo>
                  <a:pt x="535619" y="1684846"/>
                </a:lnTo>
                <a:lnTo>
                  <a:pt x="516046" y="1676377"/>
                </a:lnTo>
                <a:lnTo>
                  <a:pt x="496737" y="1667379"/>
                </a:lnTo>
                <a:lnTo>
                  <a:pt x="477958" y="1657851"/>
                </a:lnTo>
                <a:lnTo>
                  <a:pt x="458913" y="1647793"/>
                </a:lnTo>
                <a:lnTo>
                  <a:pt x="440663" y="1637472"/>
                </a:lnTo>
                <a:lnTo>
                  <a:pt x="422412" y="1626885"/>
                </a:lnTo>
                <a:lnTo>
                  <a:pt x="404161" y="1615505"/>
                </a:lnTo>
                <a:lnTo>
                  <a:pt x="386704" y="1603859"/>
                </a:lnTo>
                <a:lnTo>
                  <a:pt x="369511" y="1591949"/>
                </a:lnTo>
                <a:lnTo>
                  <a:pt x="352318" y="1579510"/>
                </a:lnTo>
                <a:lnTo>
                  <a:pt x="335655" y="1566542"/>
                </a:lnTo>
                <a:lnTo>
                  <a:pt x="319255" y="1553573"/>
                </a:lnTo>
                <a:lnTo>
                  <a:pt x="303121" y="1540075"/>
                </a:lnTo>
                <a:lnTo>
                  <a:pt x="287251" y="1525784"/>
                </a:lnTo>
                <a:lnTo>
                  <a:pt x="271909" y="1511492"/>
                </a:lnTo>
                <a:lnTo>
                  <a:pt x="256833" y="1496671"/>
                </a:lnTo>
                <a:lnTo>
                  <a:pt x="242285" y="1481585"/>
                </a:lnTo>
                <a:lnTo>
                  <a:pt x="227737" y="1466234"/>
                </a:lnTo>
                <a:lnTo>
                  <a:pt x="213983" y="1450619"/>
                </a:lnTo>
                <a:lnTo>
                  <a:pt x="200229" y="1434475"/>
                </a:lnTo>
                <a:lnTo>
                  <a:pt x="187004" y="1418066"/>
                </a:lnTo>
                <a:lnTo>
                  <a:pt x="174308" y="1401392"/>
                </a:lnTo>
                <a:lnTo>
                  <a:pt x="161876" y="1384453"/>
                </a:lnTo>
                <a:lnTo>
                  <a:pt x="149709" y="1366986"/>
                </a:lnTo>
                <a:lnTo>
                  <a:pt x="138071" y="1349253"/>
                </a:lnTo>
                <a:lnTo>
                  <a:pt x="126961" y="1331521"/>
                </a:lnTo>
                <a:lnTo>
                  <a:pt x="116117" y="1313259"/>
                </a:lnTo>
                <a:lnTo>
                  <a:pt x="105801" y="1294733"/>
                </a:lnTo>
                <a:lnTo>
                  <a:pt x="95750" y="1275941"/>
                </a:lnTo>
                <a:lnTo>
                  <a:pt x="86492" y="1256886"/>
                </a:lnTo>
                <a:lnTo>
                  <a:pt x="77499" y="1237565"/>
                </a:lnTo>
                <a:lnTo>
                  <a:pt x="69035" y="1217980"/>
                </a:lnTo>
                <a:lnTo>
                  <a:pt x="60836" y="1198130"/>
                </a:lnTo>
                <a:lnTo>
                  <a:pt x="53165" y="1178016"/>
                </a:lnTo>
                <a:lnTo>
                  <a:pt x="46023" y="1157902"/>
                </a:lnTo>
                <a:lnTo>
                  <a:pt x="39411" y="1137523"/>
                </a:lnTo>
                <a:lnTo>
                  <a:pt x="33327" y="1116879"/>
                </a:lnTo>
                <a:lnTo>
                  <a:pt x="27508" y="1095970"/>
                </a:lnTo>
                <a:lnTo>
                  <a:pt x="22483" y="1075062"/>
                </a:lnTo>
                <a:lnTo>
                  <a:pt x="17721" y="1053624"/>
                </a:lnTo>
                <a:lnTo>
                  <a:pt x="13754" y="1031922"/>
                </a:lnTo>
                <a:lnTo>
                  <a:pt x="10051" y="1010220"/>
                </a:lnTo>
                <a:lnTo>
                  <a:pt x="6877" y="988782"/>
                </a:lnTo>
                <a:lnTo>
                  <a:pt x="4496" y="966550"/>
                </a:lnTo>
                <a:lnTo>
                  <a:pt x="2380" y="944583"/>
                </a:lnTo>
                <a:lnTo>
                  <a:pt x="1322" y="922351"/>
                </a:lnTo>
                <a:lnTo>
                  <a:pt x="264" y="899590"/>
                </a:lnTo>
                <a:lnTo>
                  <a:pt x="0" y="877094"/>
                </a:lnTo>
                <a:lnTo>
                  <a:pt x="264" y="854598"/>
                </a:lnTo>
                <a:lnTo>
                  <a:pt x="1322" y="831837"/>
                </a:lnTo>
                <a:lnTo>
                  <a:pt x="2380" y="809605"/>
                </a:lnTo>
                <a:lnTo>
                  <a:pt x="4496" y="787373"/>
                </a:lnTo>
                <a:lnTo>
                  <a:pt x="6877" y="765406"/>
                </a:lnTo>
                <a:lnTo>
                  <a:pt x="10051" y="743439"/>
                </a:lnTo>
                <a:lnTo>
                  <a:pt x="13754" y="721737"/>
                </a:lnTo>
                <a:lnTo>
                  <a:pt x="17721" y="700564"/>
                </a:lnTo>
                <a:lnTo>
                  <a:pt x="22483" y="679126"/>
                </a:lnTo>
                <a:lnTo>
                  <a:pt x="27508" y="658218"/>
                </a:lnTo>
                <a:lnTo>
                  <a:pt x="33327" y="637309"/>
                </a:lnTo>
                <a:lnTo>
                  <a:pt x="39411" y="616401"/>
                </a:lnTo>
                <a:lnTo>
                  <a:pt x="46023" y="596022"/>
                </a:lnTo>
                <a:lnTo>
                  <a:pt x="53165" y="575643"/>
                </a:lnTo>
                <a:lnTo>
                  <a:pt x="60836" y="555528"/>
                </a:lnTo>
                <a:lnTo>
                  <a:pt x="69035" y="535943"/>
                </a:lnTo>
                <a:lnTo>
                  <a:pt x="77499" y="516358"/>
                </a:lnTo>
                <a:lnTo>
                  <a:pt x="86492" y="497038"/>
                </a:lnTo>
                <a:lnTo>
                  <a:pt x="95750" y="478247"/>
                </a:lnTo>
                <a:lnTo>
                  <a:pt x="105801" y="459455"/>
                </a:lnTo>
                <a:lnTo>
                  <a:pt x="116117" y="440929"/>
                </a:lnTo>
                <a:lnTo>
                  <a:pt x="126961" y="422667"/>
                </a:lnTo>
                <a:lnTo>
                  <a:pt x="138071" y="404935"/>
                </a:lnTo>
                <a:lnTo>
                  <a:pt x="149709" y="386938"/>
                </a:lnTo>
                <a:lnTo>
                  <a:pt x="161876" y="369735"/>
                </a:lnTo>
                <a:lnTo>
                  <a:pt x="174308" y="352796"/>
                </a:lnTo>
                <a:lnTo>
                  <a:pt x="187004" y="335858"/>
                </a:lnTo>
                <a:lnTo>
                  <a:pt x="200229" y="319449"/>
                </a:lnTo>
                <a:lnTo>
                  <a:pt x="213983" y="303569"/>
                </a:lnTo>
                <a:lnTo>
                  <a:pt x="227737" y="287424"/>
                </a:lnTo>
                <a:lnTo>
                  <a:pt x="242285" y="272074"/>
                </a:lnTo>
                <a:lnTo>
                  <a:pt x="256833" y="257253"/>
                </a:lnTo>
                <a:lnTo>
                  <a:pt x="271909" y="242432"/>
                </a:lnTo>
                <a:lnTo>
                  <a:pt x="287251" y="228404"/>
                </a:lnTo>
                <a:lnTo>
                  <a:pt x="303121" y="214113"/>
                </a:lnTo>
                <a:lnTo>
                  <a:pt x="319255" y="200615"/>
                </a:lnTo>
                <a:lnTo>
                  <a:pt x="335655" y="187117"/>
                </a:lnTo>
                <a:lnTo>
                  <a:pt x="352318" y="174413"/>
                </a:lnTo>
                <a:lnTo>
                  <a:pt x="369511" y="162239"/>
                </a:lnTo>
                <a:lnTo>
                  <a:pt x="386704" y="149799"/>
                </a:lnTo>
                <a:lnTo>
                  <a:pt x="404161" y="138154"/>
                </a:lnTo>
                <a:lnTo>
                  <a:pt x="422412" y="127303"/>
                </a:lnTo>
                <a:lnTo>
                  <a:pt x="440663" y="116452"/>
                </a:lnTo>
                <a:lnTo>
                  <a:pt x="458913" y="105865"/>
                </a:lnTo>
                <a:lnTo>
                  <a:pt x="477958" y="96337"/>
                </a:lnTo>
                <a:lnTo>
                  <a:pt x="496737" y="86545"/>
                </a:lnTo>
                <a:lnTo>
                  <a:pt x="516046" y="77811"/>
                </a:lnTo>
                <a:lnTo>
                  <a:pt x="535619" y="69077"/>
                </a:lnTo>
                <a:lnTo>
                  <a:pt x="555193" y="60873"/>
                </a:lnTo>
                <a:lnTo>
                  <a:pt x="575295" y="53197"/>
                </a:lnTo>
                <a:lnTo>
                  <a:pt x="595662" y="46051"/>
                </a:lnTo>
                <a:lnTo>
                  <a:pt x="616028" y="39435"/>
                </a:lnTo>
                <a:lnTo>
                  <a:pt x="636660" y="33348"/>
                </a:lnTo>
                <a:lnTo>
                  <a:pt x="657820" y="27525"/>
                </a:lnTo>
                <a:lnTo>
                  <a:pt x="678716" y="22496"/>
                </a:lnTo>
                <a:lnTo>
                  <a:pt x="699876" y="17997"/>
                </a:lnTo>
                <a:lnTo>
                  <a:pt x="721301" y="13763"/>
                </a:lnTo>
                <a:lnTo>
                  <a:pt x="742990" y="10057"/>
                </a:lnTo>
                <a:lnTo>
                  <a:pt x="764944" y="7146"/>
                </a:lnTo>
                <a:lnTo>
                  <a:pt x="786898" y="4764"/>
                </a:lnTo>
                <a:lnTo>
                  <a:pt x="809116" y="2382"/>
                </a:lnTo>
                <a:lnTo>
                  <a:pt x="831335" y="1323"/>
                </a:lnTo>
                <a:lnTo>
                  <a:pt x="853817" y="265"/>
                </a:lnTo>
                <a:lnTo>
                  <a:pt x="876300" y="0"/>
                </a:lnTo>
                <a:close/>
              </a:path>
            </a:pathLst>
          </a:custGeom>
          <a:solidFill>
            <a:sysClr val="window" lastClr="FFFFFF"/>
          </a:solidFill>
          <a:ln>
            <a:noFill/>
          </a:ln>
        </p:spPr>
        <p:txBody>
          <a:bodyPr anchor="ctr">
            <a:scene3d>
              <a:camera prst="orthographicFront"/>
              <a:lightRig rig="threePt" dir="t"/>
            </a:scene3d>
            <a:sp3d>
              <a:contourClr>
                <a:srgbClr val="FFFFFF"/>
              </a:contourClr>
            </a:sp3d>
          </a:bodyPr>
          <a:lstStyle/>
          <a:p>
            <a:pPr algn="ctr" defTabSz="1219200">
              <a:defRPr/>
            </a:pPr>
            <a:endParaRPr lang="zh-CN" altLang="en-US" sz="2400" kern="0" dirty="0">
              <a:solidFill>
                <a:prstClr val="black"/>
              </a:solidFill>
              <a:latin typeface="Calibri" panose="020F0502020204030204"/>
              <a:ea typeface="微软雅黑" panose="020B0503020204020204" charset="-122"/>
            </a:endParaRPr>
          </a:p>
        </p:txBody>
      </p:sp>
      <p:sp>
        <p:nvSpPr>
          <p:cNvPr id="41" name="KSO_Shape"/>
          <p:cNvSpPr/>
          <p:nvPr/>
        </p:nvSpPr>
        <p:spPr bwMode="auto">
          <a:xfrm>
            <a:off x="4795992" y="4745838"/>
            <a:ext cx="689723" cy="594311"/>
          </a:xfrm>
          <a:custGeom>
            <a:avLst/>
            <a:gdLst>
              <a:gd name="T0" fmla="*/ 838518 w 3856038"/>
              <a:gd name="T1" fmla="*/ 3035936 h 3319463"/>
              <a:gd name="T2" fmla="*/ 807086 w 3856038"/>
              <a:gd name="T3" fmla="*/ 3078481 h 3319463"/>
              <a:gd name="T4" fmla="*/ 345758 w 3856038"/>
              <a:gd name="T5" fmla="*/ 3083244 h 3319463"/>
              <a:gd name="T6" fmla="*/ 306705 w 3856038"/>
              <a:gd name="T7" fmla="*/ 3047684 h 3319463"/>
              <a:gd name="T8" fmla="*/ 1938189 w 3856038"/>
              <a:gd name="T9" fmla="*/ 1874411 h 3319463"/>
              <a:gd name="T10" fmla="*/ 2032113 w 3856038"/>
              <a:gd name="T11" fmla="*/ 1927728 h 3319463"/>
              <a:gd name="T12" fmla="*/ 2127625 w 3856038"/>
              <a:gd name="T13" fmla="*/ 1936931 h 3319463"/>
              <a:gd name="T14" fmla="*/ 2209174 w 3856038"/>
              <a:gd name="T15" fmla="*/ 1913446 h 3319463"/>
              <a:gd name="T16" fmla="*/ 2208222 w 3856038"/>
              <a:gd name="T17" fmla="*/ 3063251 h 3319463"/>
              <a:gd name="T18" fmla="*/ 2159673 w 3856038"/>
              <a:gd name="T19" fmla="*/ 3086101 h 3319463"/>
              <a:gd name="T20" fmla="*/ 1703060 w 3856038"/>
              <a:gd name="T21" fmla="*/ 3067694 h 3319463"/>
              <a:gd name="T22" fmla="*/ 1684338 w 3856038"/>
              <a:gd name="T23" fmla="*/ 1620838 h 3319463"/>
              <a:gd name="T24" fmla="*/ 1517659 w 3856038"/>
              <a:gd name="T25" fmla="*/ 3063249 h 3319463"/>
              <a:gd name="T26" fmla="*/ 1469110 w 3856038"/>
              <a:gd name="T27" fmla="*/ 3086100 h 3319463"/>
              <a:gd name="T28" fmla="*/ 1012179 w 3856038"/>
              <a:gd name="T29" fmla="*/ 3067693 h 3319463"/>
              <a:gd name="T30" fmla="*/ 993775 w 3856038"/>
              <a:gd name="T31" fmla="*/ 2030516 h 3319463"/>
              <a:gd name="T32" fmla="*/ 2903512 w 3856038"/>
              <a:gd name="T33" fmla="*/ 3058483 h 3319463"/>
              <a:gd name="T34" fmla="*/ 2858002 w 3856038"/>
              <a:gd name="T35" fmla="*/ 3085784 h 3319463"/>
              <a:gd name="T36" fmla="*/ 2397814 w 3856038"/>
              <a:gd name="T37" fmla="*/ 3071816 h 3319463"/>
              <a:gd name="T38" fmla="*/ 2374900 w 3856038"/>
              <a:gd name="T39" fmla="*/ 3023247 h 3319463"/>
              <a:gd name="T40" fmla="*/ 3393565 w 3856038"/>
              <a:gd name="T41" fmla="*/ 829618 h 3319463"/>
              <a:gd name="T42" fmla="*/ 3441797 w 3856038"/>
              <a:gd name="T43" fmla="*/ 916284 h 3319463"/>
              <a:gd name="T44" fmla="*/ 3518904 w 3856038"/>
              <a:gd name="T45" fmla="*/ 976601 h 3319463"/>
              <a:gd name="T46" fmla="*/ 3605213 w 3856038"/>
              <a:gd name="T47" fmla="*/ 3023244 h 3319463"/>
              <a:gd name="T48" fmla="*/ 3582367 w 3856038"/>
              <a:gd name="T49" fmla="*/ 3071815 h 3319463"/>
              <a:gd name="T50" fmla="*/ 3123532 w 3856038"/>
              <a:gd name="T51" fmla="*/ 3085783 h 3319463"/>
              <a:gd name="T52" fmla="*/ 3077839 w 3856038"/>
              <a:gd name="T53" fmla="*/ 3058481 h 3319463"/>
              <a:gd name="T54" fmla="*/ 3032368 w 3856038"/>
              <a:gd name="T55" fmla="*/ 0 h 3319463"/>
              <a:gd name="T56" fmla="*/ 3669057 w 3856038"/>
              <a:gd name="T57" fmla="*/ 6984 h 3319463"/>
              <a:gd name="T58" fmla="*/ 3714445 w 3856038"/>
              <a:gd name="T59" fmla="*/ 35552 h 3319463"/>
              <a:gd name="T60" fmla="*/ 3742692 w 3856038"/>
              <a:gd name="T61" fmla="*/ 80308 h 3319463"/>
              <a:gd name="T62" fmla="*/ 3749358 w 3856038"/>
              <a:gd name="T63" fmla="*/ 717377 h 3319463"/>
              <a:gd name="T64" fmla="*/ 3735075 w 3856038"/>
              <a:gd name="T65" fmla="*/ 769117 h 3319463"/>
              <a:gd name="T66" fmla="*/ 3700797 w 3856038"/>
              <a:gd name="T67" fmla="*/ 808795 h 3319463"/>
              <a:gd name="T68" fmla="*/ 3652870 w 3856038"/>
              <a:gd name="T69" fmla="*/ 830698 h 3319463"/>
              <a:gd name="T70" fmla="*/ 3597644 w 3856038"/>
              <a:gd name="T71" fmla="*/ 829110 h 3319463"/>
              <a:gd name="T72" fmla="*/ 3550670 w 3856038"/>
              <a:gd name="T73" fmla="*/ 804986 h 3319463"/>
              <a:gd name="T74" fmla="*/ 3518296 w 3856038"/>
              <a:gd name="T75" fmla="*/ 764039 h 3319463"/>
              <a:gd name="T76" fmla="*/ 3506552 w 3856038"/>
              <a:gd name="T77" fmla="*/ 711346 h 3319463"/>
              <a:gd name="T78" fmla="*/ 2155095 w 3856038"/>
              <a:gd name="T79" fmla="*/ 1756621 h 3319463"/>
              <a:gd name="T80" fmla="*/ 2103678 w 3856038"/>
              <a:gd name="T81" fmla="*/ 1768049 h 3319463"/>
              <a:gd name="T82" fmla="*/ 2052577 w 3856038"/>
              <a:gd name="T83" fmla="*/ 1756621 h 3319463"/>
              <a:gd name="T84" fmla="*/ 207257 w 3856038"/>
              <a:gd name="T85" fmla="*/ 2594619 h 3319463"/>
              <a:gd name="T86" fmla="*/ 161553 w 3856038"/>
              <a:gd name="T87" fmla="*/ 2623505 h 3319463"/>
              <a:gd name="T88" fmla="*/ 109818 w 3856038"/>
              <a:gd name="T89" fmla="*/ 2629853 h 3319463"/>
              <a:gd name="T90" fmla="*/ 59670 w 3856038"/>
              <a:gd name="T91" fmla="*/ 2613665 h 3319463"/>
              <a:gd name="T92" fmla="*/ 19996 w 3856038"/>
              <a:gd name="T93" fmla="*/ 2575574 h 3319463"/>
              <a:gd name="T94" fmla="*/ 952 w 3856038"/>
              <a:gd name="T95" fmla="*/ 2526056 h 3319463"/>
              <a:gd name="T96" fmla="*/ 5078 w 3856038"/>
              <a:gd name="T97" fmla="*/ 2473998 h 3319463"/>
              <a:gd name="T98" fmla="*/ 31105 w 3856038"/>
              <a:gd name="T99" fmla="*/ 2427337 h 3319463"/>
              <a:gd name="T100" fmla="*/ 1492697 w 3856038"/>
              <a:gd name="T101" fmla="*/ 975760 h 3319463"/>
              <a:gd name="T102" fmla="*/ 1543797 w 3856038"/>
              <a:gd name="T103" fmla="*/ 964333 h 3319463"/>
              <a:gd name="T104" fmla="*/ 1595215 w 3856038"/>
              <a:gd name="T105" fmla="*/ 975760 h 3319463"/>
              <a:gd name="T106" fmla="*/ 3334526 w 3856038"/>
              <a:gd name="T107" fmla="*/ 243464 h 3319463"/>
              <a:gd name="T108" fmla="*/ 2991107 w 3856038"/>
              <a:gd name="T109" fmla="*/ 233624 h 3319463"/>
              <a:gd name="T110" fmla="*/ 2948576 w 3856038"/>
              <a:gd name="T111" fmla="*/ 203151 h 3319463"/>
              <a:gd name="T112" fmla="*/ 2922550 w 3856038"/>
              <a:gd name="T113" fmla="*/ 157760 h 3319463"/>
              <a:gd name="T114" fmla="*/ 2918424 w 3856038"/>
              <a:gd name="T115" fmla="*/ 102845 h 3319463"/>
              <a:gd name="T116" fmla="*/ 2937468 w 3856038"/>
              <a:gd name="T117" fmla="*/ 53645 h 3319463"/>
              <a:gd name="T118" fmla="*/ 2975555 w 3856038"/>
              <a:gd name="T119" fmla="*/ 17459 h 3319463"/>
              <a:gd name="T120" fmla="*/ 3026338 w 3856038"/>
              <a:gd name="T121" fmla="*/ 318 h 3319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56038" h="3319463">
                <a:moveTo>
                  <a:pt x="50800" y="3187700"/>
                </a:moveTo>
                <a:lnTo>
                  <a:pt x="3856038" y="3187700"/>
                </a:lnTo>
                <a:lnTo>
                  <a:pt x="3856038" y="3319463"/>
                </a:lnTo>
                <a:lnTo>
                  <a:pt x="50800" y="3319463"/>
                </a:lnTo>
                <a:lnTo>
                  <a:pt x="50800" y="3187700"/>
                </a:lnTo>
                <a:close/>
                <a:moveTo>
                  <a:pt x="839788" y="2182813"/>
                </a:moveTo>
                <a:lnTo>
                  <a:pt x="839788" y="3023236"/>
                </a:lnTo>
                <a:lnTo>
                  <a:pt x="839471" y="3029586"/>
                </a:lnTo>
                <a:lnTo>
                  <a:pt x="838518" y="3035936"/>
                </a:lnTo>
                <a:lnTo>
                  <a:pt x="837248" y="3041969"/>
                </a:lnTo>
                <a:lnTo>
                  <a:pt x="834708" y="3047684"/>
                </a:lnTo>
                <a:lnTo>
                  <a:pt x="832486" y="3053399"/>
                </a:lnTo>
                <a:lnTo>
                  <a:pt x="829311" y="3058479"/>
                </a:lnTo>
                <a:lnTo>
                  <a:pt x="825501" y="3063241"/>
                </a:lnTo>
                <a:lnTo>
                  <a:pt x="821373" y="3067686"/>
                </a:lnTo>
                <a:lnTo>
                  <a:pt x="816928" y="3071814"/>
                </a:lnTo>
                <a:lnTo>
                  <a:pt x="812166" y="3075306"/>
                </a:lnTo>
                <a:lnTo>
                  <a:pt x="807086" y="3078481"/>
                </a:lnTo>
                <a:lnTo>
                  <a:pt x="801688" y="3081339"/>
                </a:lnTo>
                <a:lnTo>
                  <a:pt x="795656" y="3083244"/>
                </a:lnTo>
                <a:lnTo>
                  <a:pt x="789623" y="3084831"/>
                </a:lnTo>
                <a:lnTo>
                  <a:pt x="783591" y="3085784"/>
                </a:lnTo>
                <a:lnTo>
                  <a:pt x="777241" y="3086101"/>
                </a:lnTo>
                <a:lnTo>
                  <a:pt x="364173" y="3086101"/>
                </a:lnTo>
                <a:lnTo>
                  <a:pt x="357823" y="3085784"/>
                </a:lnTo>
                <a:lnTo>
                  <a:pt x="351473" y="3084831"/>
                </a:lnTo>
                <a:lnTo>
                  <a:pt x="345758" y="3083244"/>
                </a:lnTo>
                <a:lnTo>
                  <a:pt x="339725" y="3081339"/>
                </a:lnTo>
                <a:lnTo>
                  <a:pt x="334328" y="3078481"/>
                </a:lnTo>
                <a:lnTo>
                  <a:pt x="329248" y="3075306"/>
                </a:lnTo>
                <a:lnTo>
                  <a:pt x="324485" y="3071814"/>
                </a:lnTo>
                <a:lnTo>
                  <a:pt x="320040" y="3067686"/>
                </a:lnTo>
                <a:lnTo>
                  <a:pt x="315595" y="3063241"/>
                </a:lnTo>
                <a:lnTo>
                  <a:pt x="312103" y="3058479"/>
                </a:lnTo>
                <a:lnTo>
                  <a:pt x="308928" y="3053399"/>
                </a:lnTo>
                <a:lnTo>
                  <a:pt x="306705" y="3047684"/>
                </a:lnTo>
                <a:lnTo>
                  <a:pt x="304165" y="3041969"/>
                </a:lnTo>
                <a:lnTo>
                  <a:pt x="302578" y="3035936"/>
                </a:lnTo>
                <a:lnTo>
                  <a:pt x="301943" y="3029586"/>
                </a:lnTo>
                <a:lnTo>
                  <a:pt x="301625" y="3023236"/>
                </a:lnTo>
                <a:lnTo>
                  <a:pt x="301625" y="2721293"/>
                </a:lnTo>
                <a:lnTo>
                  <a:pt x="839788" y="2182813"/>
                </a:lnTo>
                <a:close/>
                <a:moveTo>
                  <a:pt x="1684338" y="1620838"/>
                </a:moveTo>
                <a:lnTo>
                  <a:pt x="1929304" y="1865842"/>
                </a:lnTo>
                <a:lnTo>
                  <a:pt x="1938189" y="1874411"/>
                </a:lnTo>
                <a:lnTo>
                  <a:pt x="1947708" y="1882345"/>
                </a:lnTo>
                <a:lnTo>
                  <a:pt x="1957227" y="1889644"/>
                </a:lnTo>
                <a:lnTo>
                  <a:pt x="1967064" y="1896944"/>
                </a:lnTo>
                <a:lnTo>
                  <a:pt x="1977218" y="1903291"/>
                </a:lnTo>
                <a:lnTo>
                  <a:pt x="1987690" y="1909003"/>
                </a:lnTo>
                <a:lnTo>
                  <a:pt x="1998478" y="1914716"/>
                </a:lnTo>
                <a:lnTo>
                  <a:pt x="2009267" y="1919476"/>
                </a:lnTo>
                <a:lnTo>
                  <a:pt x="2020690" y="1923602"/>
                </a:lnTo>
                <a:lnTo>
                  <a:pt x="2032113" y="1927728"/>
                </a:lnTo>
                <a:lnTo>
                  <a:pt x="2043537" y="1930901"/>
                </a:lnTo>
                <a:lnTo>
                  <a:pt x="2055277" y="1933440"/>
                </a:lnTo>
                <a:lnTo>
                  <a:pt x="2067335" y="1935344"/>
                </a:lnTo>
                <a:lnTo>
                  <a:pt x="2079393" y="1936931"/>
                </a:lnTo>
                <a:lnTo>
                  <a:pt x="2091768" y="1937883"/>
                </a:lnTo>
                <a:lnTo>
                  <a:pt x="2103826" y="1938201"/>
                </a:lnTo>
                <a:lnTo>
                  <a:pt x="2111759" y="1937883"/>
                </a:lnTo>
                <a:lnTo>
                  <a:pt x="2119692" y="1937566"/>
                </a:lnTo>
                <a:lnTo>
                  <a:pt x="2127625" y="1936931"/>
                </a:lnTo>
                <a:lnTo>
                  <a:pt x="2135240" y="1935979"/>
                </a:lnTo>
                <a:lnTo>
                  <a:pt x="2142856" y="1934710"/>
                </a:lnTo>
                <a:lnTo>
                  <a:pt x="2150788" y="1933440"/>
                </a:lnTo>
                <a:lnTo>
                  <a:pt x="2158404" y="1931536"/>
                </a:lnTo>
                <a:lnTo>
                  <a:pt x="2165702" y="1929949"/>
                </a:lnTo>
                <a:lnTo>
                  <a:pt x="2173318" y="1927728"/>
                </a:lnTo>
                <a:lnTo>
                  <a:pt x="2180299" y="1925189"/>
                </a:lnTo>
                <a:lnTo>
                  <a:pt x="2194895" y="1919794"/>
                </a:lnTo>
                <a:lnTo>
                  <a:pt x="2209174" y="1913446"/>
                </a:lnTo>
                <a:lnTo>
                  <a:pt x="2222501" y="1906782"/>
                </a:lnTo>
                <a:lnTo>
                  <a:pt x="2222501" y="3023263"/>
                </a:lnTo>
                <a:lnTo>
                  <a:pt x="2222501" y="3029611"/>
                </a:lnTo>
                <a:lnTo>
                  <a:pt x="2221232" y="3035958"/>
                </a:lnTo>
                <a:lnTo>
                  <a:pt x="2219645" y="3041988"/>
                </a:lnTo>
                <a:lnTo>
                  <a:pt x="2217742" y="3047700"/>
                </a:lnTo>
                <a:lnTo>
                  <a:pt x="2214886" y="3053413"/>
                </a:lnTo>
                <a:lnTo>
                  <a:pt x="2211713" y="3058491"/>
                </a:lnTo>
                <a:lnTo>
                  <a:pt x="2208222" y="3063251"/>
                </a:lnTo>
                <a:lnTo>
                  <a:pt x="2204414" y="3067694"/>
                </a:lnTo>
                <a:lnTo>
                  <a:pt x="2199655" y="3071820"/>
                </a:lnTo>
                <a:lnTo>
                  <a:pt x="2194895" y="3075311"/>
                </a:lnTo>
                <a:lnTo>
                  <a:pt x="2189818" y="3078484"/>
                </a:lnTo>
                <a:lnTo>
                  <a:pt x="2184424" y="3081341"/>
                </a:lnTo>
                <a:lnTo>
                  <a:pt x="2178712" y="3083245"/>
                </a:lnTo>
                <a:lnTo>
                  <a:pt x="2172366" y="3084832"/>
                </a:lnTo>
                <a:lnTo>
                  <a:pt x="2166654" y="3085784"/>
                </a:lnTo>
                <a:lnTo>
                  <a:pt x="2159673" y="3086101"/>
                </a:lnTo>
                <a:lnTo>
                  <a:pt x="1747166" y="3086101"/>
                </a:lnTo>
                <a:lnTo>
                  <a:pt x="1740820" y="3085784"/>
                </a:lnTo>
                <a:lnTo>
                  <a:pt x="1734474" y="3084832"/>
                </a:lnTo>
                <a:lnTo>
                  <a:pt x="1728445" y="3083245"/>
                </a:lnTo>
                <a:lnTo>
                  <a:pt x="1723050" y="3081341"/>
                </a:lnTo>
                <a:lnTo>
                  <a:pt x="1717656" y="3078484"/>
                </a:lnTo>
                <a:lnTo>
                  <a:pt x="1712579" y="3075311"/>
                </a:lnTo>
                <a:lnTo>
                  <a:pt x="1707185" y="3071820"/>
                </a:lnTo>
                <a:lnTo>
                  <a:pt x="1703060" y="3067694"/>
                </a:lnTo>
                <a:lnTo>
                  <a:pt x="1698935" y="3063251"/>
                </a:lnTo>
                <a:lnTo>
                  <a:pt x="1695444" y="3058491"/>
                </a:lnTo>
                <a:lnTo>
                  <a:pt x="1692271" y="3053413"/>
                </a:lnTo>
                <a:lnTo>
                  <a:pt x="1689415" y="3047700"/>
                </a:lnTo>
                <a:lnTo>
                  <a:pt x="1687511" y="3041988"/>
                </a:lnTo>
                <a:lnTo>
                  <a:pt x="1685925" y="3035958"/>
                </a:lnTo>
                <a:lnTo>
                  <a:pt x="1684973" y="3029611"/>
                </a:lnTo>
                <a:lnTo>
                  <a:pt x="1684338" y="3023263"/>
                </a:lnTo>
                <a:lnTo>
                  <a:pt x="1684338" y="1620838"/>
                </a:lnTo>
                <a:close/>
                <a:moveTo>
                  <a:pt x="1531938" y="1492251"/>
                </a:moveTo>
                <a:lnTo>
                  <a:pt x="1531938" y="3023260"/>
                </a:lnTo>
                <a:lnTo>
                  <a:pt x="1531304" y="3029608"/>
                </a:lnTo>
                <a:lnTo>
                  <a:pt x="1530669" y="3035955"/>
                </a:lnTo>
                <a:lnTo>
                  <a:pt x="1529082" y="3041985"/>
                </a:lnTo>
                <a:lnTo>
                  <a:pt x="1527178" y="3047698"/>
                </a:lnTo>
                <a:lnTo>
                  <a:pt x="1524323" y="3053411"/>
                </a:lnTo>
                <a:lnTo>
                  <a:pt x="1521150" y="3058489"/>
                </a:lnTo>
                <a:lnTo>
                  <a:pt x="1517659" y="3063249"/>
                </a:lnTo>
                <a:lnTo>
                  <a:pt x="1513217" y="3067693"/>
                </a:lnTo>
                <a:lnTo>
                  <a:pt x="1509092" y="3071818"/>
                </a:lnTo>
                <a:lnTo>
                  <a:pt x="1504332" y="3075309"/>
                </a:lnTo>
                <a:lnTo>
                  <a:pt x="1498938" y="3078483"/>
                </a:lnTo>
                <a:lnTo>
                  <a:pt x="1493543" y="3081340"/>
                </a:lnTo>
                <a:lnTo>
                  <a:pt x="1487514" y="3083244"/>
                </a:lnTo>
                <a:lnTo>
                  <a:pt x="1481803" y="3084831"/>
                </a:lnTo>
                <a:lnTo>
                  <a:pt x="1475456" y="3085783"/>
                </a:lnTo>
                <a:lnTo>
                  <a:pt x="1469110" y="3086100"/>
                </a:lnTo>
                <a:lnTo>
                  <a:pt x="1056286" y="3086100"/>
                </a:lnTo>
                <a:lnTo>
                  <a:pt x="1050257" y="3085783"/>
                </a:lnTo>
                <a:lnTo>
                  <a:pt x="1043911" y="3084831"/>
                </a:lnTo>
                <a:lnTo>
                  <a:pt x="1037882" y="3083244"/>
                </a:lnTo>
                <a:lnTo>
                  <a:pt x="1031853" y="3081340"/>
                </a:lnTo>
                <a:lnTo>
                  <a:pt x="1026776" y="3078483"/>
                </a:lnTo>
                <a:lnTo>
                  <a:pt x="1021381" y="3075309"/>
                </a:lnTo>
                <a:lnTo>
                  <a:pt x="1016622" y="3071818"/>
                </a:lnTo>
                <a:lnTo>
                  <a:pt x="1012179" y="3067693"/>
                </a:lnTo>
                <a:lnTo>
                  <a:pt x="1008372" y="3063249"/>
                </a:lnTo>
                <a:lnTo>
                  <a:pt x="1004246" y="3058489"/>
                </a:lnTo>
                <a:lnTo>
                  <a:pt x="1001391" y="3053411"/>
                </a:lnTo>
                <a:lnTo>
                  <a:pt x="998852" y="3047698"/>
                </a:lnTo>
                <a:lnTo>
                  <a:pt x="996631" y="3041985"/>
                </a:lnTo>
                <a:lnTo>
                  <a:pt x="995044" y="3035955"/>
                </a:lnTo>
                <a:lnTo>
                  <a:pt x="994092" y="3029608"/>
                </a:lnTo>
                <a:lnTo>
                  <a:pt x="993775" y="3023260"/>
                </a:lnTo>
                <a:lnTo>
                  <a:pt x="993775" y="2030516"/>
                </a:lnTo>
                <a:lnTo>
                  <a:pt x="1531938" y="1492251"/>
                </a:lnTo>
                <a:close/>
                <a:moveTo>
                  <a:pt x="2914650" y="1230313"/>
                </a:moveTo>
                <a:lnTo>
                  <a:pt x="2914650" y="3023247"/>
                </a:lnTo>
                <a:lnTo>
                  <a:pt x="2914014" y="3029596"/>
                </a:lnTo>
                <a:lnTo>
                  <a:pt x="2913059" y="3035945"/>
                </a:lnTo>
                <a:lnTo>
                  <a:pt x="2911468" y="3041976"/>
                </a:lnTo>
                <a:lnTo>
                  <a:pt x="2909240" y="3047690"/>
                </a:lnTo>
                <a:lnTo>
                  <a:pt x="2906694" y="3053404"/>
                </a:lnTo>
                <a:lnTo>
                  <a:pt x="2903512" y="3058483"/>
                </a:lnTo>
                <a:lnTo>
                  <a:pt x="2900011" y="3063245"/>
                </a:lnTo>
                <a:lnTo>
                  <a:pt x="2895874" y="3067689"/>
                </a:lnTo>
                <a:lnTo>
                  <a:pt x="2891736" y="3071816"/>
                </a:lnTo>
                <a:lnTo>
                  <a:pt x="2886326" y="3075308"/>
                </a:lnTo>
                <a:lnTo>
                  <a:pt x="2881234" y="3078482"/>
                </a:lnTo>
                <a:lnTo>
                  <a:pt x="2875824" y="3081340"/>
                </a:lnTo>
                <a:lnTo>
                  <a:pt x="2870414" y="3083244"/>
                </a:lnTo>
                <a:lnTo>
                  <a:pt x="2864367" y="3084831"/>
                </a:lnTo>
                <a:lnTo>
                  <a:pt x="2858002" y="3085784"/>
                </a:lnTo>
                <a:lnTo>
                  <a:pt x="2851637" y="3086101"/>
                </a:lnTo>
                <a:lnTo>
                  <a:pt x="2437914" y="3086101"/>
                </a:lnTo>
                <a:lnTo>
                  <a:pt x="2430912" y="3085784"/>
                </a:lnTo>
                <a:lnTo>
                  <a:pt x="2425184" y="3084831"/>
                </a:lnTo>
                <a:lnTo>
                  <a:pt x="2418819" y="3083244"/>
                </a:lnTo>
                <a:lnTo>
                  <a:pt x="2413090" y="3081340"/>
                </a:lnTo>
                <a:lnTo>
                  <a:pt x="2407680" y="3078482"/>
                </a:lnTo>
                <a:lnTo>
                  <a:pt x="2402588" y="3075308"/>
                </a:lnTo>
                <a:lnTo>
                  <a:pt x="2397814" y="3071816"/>
                </a:lnTo>
                <a:lnTo>
                  <a:pt x="2393040" y="3067689"/>
                </a:lnTo>
                <a:lnTo>
                  <a:pt x="2389221" y="3063245"/>
                </a:lnTo>
                <a:lnTo>
                  <a:pt x="2385721" y="3058483"/>
                </a:lnTo>
                <a:lnTo>
                  <a:pt x="2382538" y="3053404"/>
                </a:lnTo>
                <a:lnTo>
                  <a:pt x="2379674" y="3047690"/>
                </a:lnTo>
                <a:lnTo>
                  <a:pt x="2377764" y="3041976"/>
                </a:lnTo>
                <a:lnTo>
                  <a:pt x="2376173" y="3035945"/>
                </a:lnTo>
                <a:lnTo>
                  <a:pt x="2374900" y="3029596"/>
                </a:lnTo>
                <a:lnTo>
                  <a:pt x="2374900" y="3023247"/>
                </a:lnTo>
                <a:lnTo>
                  <a:pt x="2374900" y="1768701"/>
                </a:lnTo>
                <a:lnTo>
                  <a:pt x="2914650" y="1230313"/>
                </a:lnTo>
                <a:close/>
                <a:moveTo>
                  <a:pt x="3382142" y="762000"/>
                </a:moveTo>
                <a:lnTo>
                  <a:pt x="3382777" y="774063"/>
                </a:lnTo>
                <a:lnTo>
                  <a:pt x="3384046" y="785492"/>
                </a:lnTo>
                <a:lnTo>
                  <a:pt x="3385633" y="796920"/>
                </a:lnTo>
                <a:lnTo>
                  <a:pt x="3387536" y="808031"/>
                </a:lnTo>
                <a:lnTo>
                  <a:pt x="3390392" y="818825"/>
                </a:lnTo>
                <a:lnTo>
                  <a:pt x="3393565" y="829618"/>
                </a:lnTo>
                <a:lnTo>
                  <a:pt x="3397056" y="840094"/>
                </a:lnTo>
                <a:lnTo>
                  <a:pt x="3401181" y="850888"/>
                </a:lnTo>
                <a:lnTo>
                  <a:pt x="3405623" y="860729"/>
                </a:lnTo>
                <a:lnTo>
                  <a:pt x="3410383" y="870570"/>
                </a:lnTo>
                <a:lnTo>
                  <a:pt x="3416095" y="880411"/>
                </a:lnTo>
                <a:lnTo>
                  <a:pt x="3421806" y="889935"/>
                </a:lnTo>
                <a:lnTo>
                  <a:pt x="3427835" y="899141"/>
                </a:lnTo>
                <a:lnTo>
                  <a:pt x="3434499" y="907713"/>
                </a:lnTo>
                <a:lnTo>
                  <a:pt x="3441797" y="916284"/>
                </a:lnTo>
                <a:lnTo>
                  <a:pt x="3448778" y="924220"/>
                </a:lnTo>
                <a:lnTo>
                  <a:pt x="3456711" y="932157"/>
                </a:lnTo>
                <a:lnTo>
                  <a:pt x="3464644" y="939776"/>
                </a:lnTo>
                <a:lnTo>
                  <a:pt x="3472894" y="946760"/>
                </a:lnTo>
                <a:lnTo>
                  <a:pt x="3481461" y="953426"/>
                </a:lnTo>
                <a:lnTo>
                  <a:pt x="3490663" y="960093"/>
                </a:lnTo>
                <a:lnTo>
                  <a:pt x="3499548" y="966125"/>
                </a:lnTo>
                <a:lnTo>
                  <a:pt x="3509067" y="971521"/>
                </a:lnTo>
                <a:lnTo>
                  <a:pt x="3518904" y="976601"/>
                </a:lnTo>
                <a:lnTo>
                  <a:pt x="3529058" y="981363"/>
                </a:lnTo>
                <a:lnTo>
                  <a:pt x="3539529" y="985807"/>
                </a:lnTo>
                <a:lnTo>
                  <a:pt x="3549683" y="989616"/>
                </a:lnTo>
                <a:lnTo>
                  <a:pt x="3560155" y="992791"/>
                </a:lnTo>
                <a:lnTo>
                  <a:pt x="3571261" y="995966"/>
                </a:lnTo>
                <a:lnTo>
                  <a:pt x="3582367" y="998505"/>
                </a:lnTo>
                <a:lnTo>
                  <a:pt x="3593790" y="1000093"/>
                </a:lnTo>
                <a:lnTo>
                  <a:pt x="3605213" y="1001680"/>
                </a:lnTo>
                <a:lnTo>
                  <a:pt x="3605213" y="3023244"/>
                </a:lnTo>
                <a:lnTo>
                  <a:pt x="3604896" y="3029593"/>
                </a:lnTo>
                <a:lnTo>
                  <a:pt x="3603944" y="3035942"/>
                </a:lnTo>
                <a:lnTo>
                  <a:pt x="3602357" y="3041974"/>
                </a:lnTo>
                <a:lnTo>
                  <a:pt x="3600136" y="3047688"/>
                </a:lnTo>
                <a:lnTo>
                  <a:pt x="3597598" y="3053402"/>
                </a:lnTo>
                <a:lnTo>
                  <a:pt x="3594425" y="3058481"/>
                </a:lnTo>
                <a:lnTo>
                  <a:pt x="3590617" y="3063243"/>
                </a:lnTo>
                <a:lnTo>
                  <a:pt x="3586809" y="3067688"/>
                </a:lnTo>
                <a:lnTo>
                  <a:pt x="3582367" y="3071815"/>
                </a:lnTo>
                <a:lnTo>
                  <a:pt x="3577607" y="3075307"/>
                </a:lnTo>
                <a:lnTo>
                  <a:pt x="3572213" y="3078481"/>
                </a:lnTo>
                <a:lnTo>
                  <a:pt x="3567136" y="3081338"/>
                </a:lnTo>
                <a:lnTo>
                  <a:pt x="3561107" y="3083243"/>
                </a:lnTo>
                <a:lnTo>
                  <a:pt x="3555078" y="3084830"/>
                </a:lnTo>
                <a:lnTo>
                  <a:pt x="3548732" y="3085783"/>
                </a:lnTo>
                <a:lnTo>
                  <a:pt x="3542703" y="3086100"/>
                </a:lnTo>
                <a:lnTo>
                  <a:pt x="3129878" y="3086100"/>
                </a:lnTo>
                <a:lnTo>
                  <a:pt x="3123532" y="3085783"/>
                </a:lnTo>
                <a:lnTo>
                  <a:pt x="3117186" y="3084830"/>
                </a:lnTo>
                <a:lnTo>
                  <a:pt x="3111474" y="3083243"/>
                </a:lnTo>
                <a:lnTo>
                  <a:pt x="3105445" y="3081338"/>
                </a:lnTo>
                <a:lnTo>
                  <a:pt x="3099733" y="3078481"/>
                </a:lnTo>
                <a:lnTo>
                  <a:pt x="3094656" y="3075307"/>
                </a:lnTo>
                <a:lnTo>
                  <a:pt x="3089897" y="3071815"/>
                </a:lnTo>
                <a:lnTo>
                  <a:pt x="3085454" y="3067688"/>
                </a:lnTo>
                <a:lnTo>
                  <a:pt x="3081329" y="3063243"/>
                </a:lnTo>
                <a:lnTo>
                  <a:pt x="3077839" y="3058481"/>
                </a:lnTo>
                <a:lnTo>
                  <a:pt x="3074666" y="3053402"/>
                </a:lnTo>
                <a:lnTo>
                  <a:pt x="3071810" y="3047688"/>
                </a:lnTo>
                <a:lnTo>
                  <a:pt x="3069906" y="3041974"/>
                </a:lnTo>
                <a:lnTo>
                  <a:pt x="3068320" y="3035942"/>
                </a:lnTo>
                <a:lnTo>
                  <a:pt x="3067685" y="3029593"/>
                </a:lnTo>
                <a:lnTo>
                  <a:pt x="3067050" y="3023244"/>
                </a:lnTo>
                <a:lnTo>
                  <a:pt x="3067050" y="1077552"/>
                </a:lnTo>
                <a:lnTo>
                  <a:pt x="3382142" y="762000"/>
                </a:lnTo>
                <a:close/>
                <a:moveTo>
                  <a:pt x="3032368" y="0"/>
                </a:moveTo>
                <a:lnTo>
                  <a:pt x="3038399" y="0"/>
                </a:lnTo>
                <a:lnTo>
                  <a:pt x="3628114" y="0"/>
                </a:lnTo>
                <a:lnTo>
                  <a:pt x="3634144" y="0"/>
                </a:lnTo>
                <a:lnTo>
                  <a:pt x="3640175" y="318"/>
                </a:lnTo>
                <a:lnTo>
                  <a:pt x="3646205" y="1270"/>
                </a:lnTo>
                <a:lnTo>
                  <a:pt x="3651918" y="2222"/>
                </a:lnTo>
                <a:lnTo>
                  <a:pt x="3657631" y="3492"/>
                </a:lnTo>
                <a:lnTo>
                  <a:pt x="3663344" y="5079"/>
                </a:lnTo>
                <a:lnTo>
                  <a:pt x="3669057" y="6984"/>
                </a:lnTo>
                <a:lnTo>
                  <a:pt x="3674453" y="9206"/>
                </a:lnTo>
                <a:lnTo>
                  <a:pt x="3680166" y="11428"/>
                </a:lnTo>
                <a:lnTo>
                  <a:pt x="3685562" y="14284"/>
                </a:lnTo>
                <a:lnTo>
                  <a:pt x="3690640" y="17459"/>
                </a:lnTo>
                <a:lnTo>
                  <a:pt x="3695718" y="20633"/>
                </a:lnTo>
                <a:lnTo>
                  <a:pt x="3700479" y="23807"/>
                </a:lnTo>
                <a:lnTo>
                  <a:pt x="3705240" y="27616"/>
                </a:lnTo>
                <a:lnTo>
                  <a:pt x="3710001" y="31425"/>
                </a:lnTo>
                <a:lnTo>
                  <a:pt x="3714445" y="35552"/>
                </a:lnTo>
                <a:lnTo>
                  <a:pt x="3718253" y="39678"/>
                </a:lnTo>
                <a:lnTo>
                  <a:pt x="3722062" y="44440"/>
                </a:lnTo>
                <a:lnTo>
                  <a:pt x="3725871" y="49201"/>
                </a:lnTo>
                <a:lnTo>
                  <a:pt x="3729362" y="53962"/>
                </a:lnTo>
                <a:lnTo>
                  <a:pt x="3732536" y="59041"/>
                </a:lnTo>
                <a:lnTo>
                  <a:pt x="3735075" y="64437"/>
                </a:lnTo>
                <a:lnTo>
                  <a:pt x="3737932" y="69516"/>
                </a:lnTo>
                <a:lnTo>
                  <a:pt x="3740471" y="74912"/>
                </a:lnTo>
                <a:lnTo>
                  <a:pt x="3742692" y="80308"/>
                </a:lnTo>
                <a:lnTo>
                  <a:pt x="3744279" y="86339"/>
                </a:lnTo>
                <a:lnTo>
                  <a:pt x="3745866" y="91736"/>
                </a:lnTo>
                <a:lnTo>
                  <a:pt x="3747453" y="97767"/>
                </a:lnTo>
                <a:lnTo>
                  <a:pt x="3748088" y="103798"/>
                </a:lnTo>
                <a:lnTo>
                  <a:pt x="3749040" y="109511"/>
                </a:lnTo>
                <a:lnTo>
                  <a:pt x="3749358" y="115542"/>
                </a:lnTo>
                <a:lnTo>
                  <a:pt x="3749675" y="121573"/>
                </a:lnTo>
                <a:lnTo>
                  <a:pt x="3749675" y="711346"/>
                </a:lnTo>
                <a:lnTo>
                  <a:pt x="3749358" y="717377"/>
                </a:lnTo>
                <a:lnTo>
                  <a:pt x="3749040" y="723726"/>
                </a:lnTo>
                <a:lnTo>
                  <a:pt x="3748088" y="729757"/>
                </a:lnTo>
                <a:lnTo>
                  <a:pt x="3747453" y="735788"/>
                </a:lnTo>
                <a:lnTo>
                  <a:pt x="3745866" y="741819"/>
                </a:lnTo>
                <a:lnTo>
                  <a:pt x="3744279" y="747215"/>
                </a:lnTo>
                <a:lnTo>
                  <a:pt x="3742375" y="753246"/>
                </a:lnTo>
                <a:lnTo>
                  <a:pt x="3740471" y="758642"/>
                </a:lnTo>
                <a:lnTo>
                  <a:pt x="3737614" y="764039"/>
                </a:lnTo>
                <a:lnTo>
                  <a:pt x="3735075" y="769117"/>
                </a:lnTo>
                <a:lnTo>
                  <a:pt x="3732219" y="774196"/>
                </a:lnTo>
                <a:lnTo>
                  <a:pt x="3729045" y="779275"/>
                </a:lnTo>
                <a:lnTo>
                  <a:pt x="3725871" y="784036"/>
                </a:lnTo>
                <a:lnTo>
                  <a:pt x="3721745" y="788798"/>
                </a:lnTo>
                <a:lnTo>
                  <a:pt x="3718253" y="793242"/>
                </a:lnTo>
                <a:lnTo>
                  <a:pt x="3714445" y="797368"/>
                </a:lnTo>
                <a:lnTo>
                  <a:pt x="3710001" y="801495"/>
                </a:lnTo>
                <a:lnTo>
                  <a:pt x="3705558" y="804986"/>
                </a:lnTo>
                <a:lnTo>
                  <a:pt x="3700797" y="808795"/>
                </a:lnTo>
                <a:lnTo>
                  <a:pt x="3696036" y="811970"/>
                </a:lnTo>
                <a:lnTo>
                  <a:pt x="3690958" y="815144"/>
                </a:lnTo>
                <a:lnTo>
                  <a:pt x="3685879" y="818318"/>
                </a:lnTo>
                <a:lnTo>
                  <a:pt x="3680801" y="820857"/>
                </a:lnTo>
                <a:lnTo>
                  <a:pt x="3675405" y="823397"/>
                </a:lnTo>
                <a:lnTo>
                  <a:pt x="3669692" y="825301"/>
                </a:lnTo>
                <a:lnTo>
                  <a:pt x="3664297" y="827523"/>
                </a:lnTo>
                <a:lnTo>
                  <a:pt x="3658583" y="829110"/>
                </a:lnTo>
                <a:lnTo>
                  <a:pt x="3652870" y="830698"/>
                </a:lnTo>
                <a:lnTo>
                  <a:pt x="3646523" y="831332"/>
                </a:lnTo>
                <a:lnTo>
                  <a:pt x="3640492" y="832285"/>
                </a:lnTo>
                <a:lnTo>
                  <a:pt x="3634144" y="832919"/>
                </a:lnTo>
                <a:lnTo>
                  <a:pt x="3628114" y="832919"/>
                </a:lnTo>
                <a:lnTo>
                  <a:pt x="3622083" y="832919"/>
                </a:lnTo>
                <a:lnTo>
                  <a:pt x="3615735" y="832285"/>
                </a:lnTo>
                <a:lnTo>
                  <a:pt x="3609705" y="831332"/>
                </a:lnTo>
                <a:lnTo>
                  <a:pt x="3603675" y="830698"/>
                </a:lnTo>
                <a:lnTo>
                  <a:pt x="3597644" y="829110"/>
                </a:lnTo>
                <a:lnTo>
                  <a:pt x="3592248" y="827523"/>
                </a:lnTo>
                <a:lnTo>
                  <a:pt x="3586218" y="825301"/>
                </a:lnTo>
                <a:lnTo>
                  <a:pt x="3580822" y="823397"/>
                </a:lnTo>
                <a:lnTo>
                  <a:pt x="3575427" y="820857"/>
                </a:lnTo>
                <a:lnTo>
                  <a:pt x="3570031" y="818318"/>
                </a:lnTo>
                <a:lnTo>
                  <a:pt x="3565270" y="815144"/>
                </a:lnTo>
                <a:lnTo>
                  <a:pt x="3560192" y="811970"/>
                </a:lnTo>
                <a:lnTo>
                  <a:pt x="3555431" y="808795"/>
                </a:lnTo>
                <a:lnTo>
                  <a:pt x="3550670" y="804986"/>
                </a:lnTo>
                <a:lnTo>
                  <a:pt x="3546227" y="801495"/>
                </a:lnTo>
                <a:lnTo>
                  <a:pt x="3542100" y="797368"/>
                </a:lnTo>
                <a:lnTo>
                  <a:pt x="3537974" y="793242"/>
                </a:lnTo>
                <a:lnTo>
                  <a:pt x="3534166" y="788798"/>
                </a:lnTo>
                <a:lnTo>
                  <a:pt x="3530674" y="784036"/>
                </a:lnTo>
                <a:lnTo>
                  <a:pt x="3527500" y="779275"/>
                </a:lnTo>
                <a:lnTo>
                  <a:pt x="3524326" y="774196"/>
                </a:lnTo>
                <a:lnTo>
                  <a:pt x="3521153" y="769117"/>
                </a:lnTo>
                <a:lnTo>
                  <a:pt x="3518296" y="764039"/>
                </a:lnTo>
                <a:lnTo>
                  <a:pt x="3516074" y="758642"/>
                </a:lnTo>
                <a:lnTo>
                  <a:pt x="3514170" y="753246"/>
                </a:lnTo>
                <a:lnTo>
                  <a:pt x="3511948" y="747215"/>
                </a:lnTo>
                <a:lnTo>
                  <a:pt x="3510361" y="741819"/>
                </a:lnTo>
                <a:lnTo>
                  <a:pt x="3508774" y="735788"/>
                </a:lnTo>
                <a:lnTo>
                  <a:pt x="3508139" y="729757"/>
                </a:lnTo>
                <a:lnTo>
                  <a:pt x="3507187" y="723726"/>
                </a:lnTo>
                <a:lnTo>
                  <a:pt x="3506552" y="717377"/>
                </a:lnTo>
                <a:lnTo>
                  <a:pt x="3506552" y="711346"/>
                </a:lnTo>
                <a:lnTo>
                  <a:pt x="3506552" y="415190"/>
                </a:lnTo>
                <a:lnTo>
                  <a:pt x="2189691" y="1732180"/>
                </a:lnTo>
                <a:lnTo>
                  <a:pt x="2185247" y="1736624"/>
                </a:lnTo>
                <a:lnTo>
                  <a:pt x="2180487" y="1740433"/>
                </a:lnTo>
                <a:lnTo>
                  <a:pt x="2175726" y="1744242"/>
                </a:lnTo>
                <a:lnTo>
                  <a:pt x="2170647" y="1748051"/>
                </a:lnTo>
                <a:lnTo>
                  <a:pt x="2165569" y="1750908"/>
                </a:lnTo>
                <a:lnTo>
                  <a:pt x="2160491" y="1753765"/>
                </a:lnTo>
                <a:lnTo>
                  <a:pt x="2155095" y="1756621"/>
                </a:lnTo>
                <a:lnTo>
                  <a:pt x="2149382" y="1758843"/>
                </a:lnTo>
                <a:lnTo>
                  <a:pt x="2143986" y="1761065"/>
                </a:lnTo>
                <a:lnTo>
                  <a:pt x="2138273" y="1762970"/>
                </a:lnTo>
                <a:lnTo>
                  <a:pt x="2132878" y="1764557"/>
                </a:lnTo>
                <a:lnTo>
                  <a:pt x="2126847" y="1765509"/>
                </a:lnTo>
                <a:lnTo>
                  <a:pt x="2121452" y="1766461"/>
                </a:lnTo>
                <a:lnTo>
                  <a:pt x="2115421" y="1767096"/>
                </a:lnTo>
                <a:lnTo>
                  <a:pt x="2109708" y="1767731"/>
                </a:lnTo>
                <a:lnTo>
                  <a:pt x="2103678" y="1768049"/>
                </a:lnTo>
                <a:lnTo>
                  <a:pt x="2098282" y="1767731"/>
                </a:lnTo>
                <a:lnTo>
                  <a:pt x="2092252" y="1767096"/>
                </a:lnTo>
                <a:lnTo>
                  <a:pt x="2086221" y="1766461"/>
                </a:lnTo>
                <a:lnTo>
                  <a:pt x="2080508" y="1765509"/>
                </a:lnTo>
                <a:lnTo>
                  <a:pt x="2074795" y="1764557"/>
                </a:lnTo>
                <a:lnTo>
                  <a:pt x="2069399" y="1762970"/>
                </a:lnTo>
                <a:lnTo>
                  <a:pt x="2063369" y="1761065"/>
                </a:lnTo>
                <a:lnTo>
                  <a:pt x="2057973" y="1758843"/>
                </a:lnTo>
                <a:lnTo>
                  <a:pt x="2052577" y="1756621"/>
                </a:lnTo>
                <a:lnTo>
                  <a:pt x="2047182" y="1753765"/>
                </a:lnTo>
                <a:lnTo>
                  <a:pt x="2042104" y="1750908"/>
                </a:lnTo>
                <a:lnTo>
                  <a:pt x="2037025" y="1748051"/>
                </a:lnTo>
                <a:lnTo>
                  <a:pt x="2031947" y="1744242"/>
                </a:lnTo>
                <a:lnTo>
                  <a:pt x="2027186" y="1740433"/>
                </a:lnTo>
                <a:lnTo>
                  <a:pt x="2022425" y="1736624"/>
                </a:lnTo>
                <a:lnTo>
                  <a:pt x="2017664" y="1732180"/>
                </a:lnTo>
                <a:lnTo>
                  <a:pt x="1543797" y="1257949"/>
                </a:lnTo>
                <a:lnTo>
                  <a:pt x="207257" y="2594619"/>
                </a:lnTo>
                <a:lnTo>
                  <a:pt x="202814" y="2599063"/>
                </a:lnTo>
                <a:lnTo>
                  <a:pt x="198053" y="2602872"/>
                </a:lnTo>
                <a:lnTo>
                  <a:pt x="193292" y="2606999"/>
                </a:lnTo>
                <a:lnTo>
                  <a:pt x="188214" y="2610490"/>
                </a:lnTo>
                <a:lnTo>
                  <a:pt x="183136" y="2613665"/>
                </a:lnTo>
                <a:lnTo>
                  <a:pt x="178057" y="2616204"/>
                </a:lnTo>
                <a:lnTo>
                  <a:pt x="172662" y="2619061"/>
                </a:lnTo>
                <a:lnTo>
                  <a:pt x="166949" y="2621600"/>
                </a:lnTo>
                <a:lnTo>
                  <a:pt x="161553" y="2623505"/>
                </a:lnTo>
                <a:lnTo>
                  <a:pt x="155840" y="2625409"/>
                </a:lnTo>
                <a:lnTo>
                  <a:pt x="150444" y="2626996"/>
                </a:lnTo>
                <a:lnTo>
                  <a:pt x="144414" y="2628266"/>
                </a:lnTo>
                <a:lnTo>
                  <a:pt x="139018" y="2628901"/>
                </a:lnTo>
                <a:lnTo>
                  <a:pt x="132988" y="2629853"/>
                </a:lnTo>
                <a:lnTo>
                  <a:pt x="127275" y="2630171"/>
                </a:lnTo>
                <a:lnTo>
                  <a:pt x="121244" y="2630488"/>
                </a:lnTo>
                <a:lnTo>
                  <a:pt x="115214" y="2630171"/>
                </a:lnTo>
                <a:lnTo>
                  <a:pt x="109818" y="2629853"/>
                </a:lnTo>
                <a:lnTo>
                  <a:pt x="103787" y="2628901"/>
                </a:lnTo>
                <a:lnTo>
                  <a:pt x="98074" y="2628266"/>
                </a:lnTo>
                <a:lnTo>
                  <a:pt x="92361" y="2626996"/>
                </a:lnTo>
                <a:lnTo>
                  <a:pt x="86648" y="2625409"/>
                </a:lnTo>
                <a:lnTo>
                  <a:pt x="80935" y="2623505"/>
                </a:lnTo>
                <a:lnTo>
                  <a:pt x="75540" y="2621600"/>
                </a:lnTo>
                <a:lnTo>
                  <a:pt x="70144" y="2619061"/>
                </a:lnTo>
                <a:lnTo>
                  <a:pt x="64748" y="2616204"/>
                </a:lnTo>
                <a:lnTo>
                  <a:pt x="59670" y="2613665"/>
                </a:lnTo>
                <a:lnTo>
                  <a:pt x="54592" y="2610490"/>
                </a:lnTo>
                <a:lnTo>
                  <a:pt x="49513" y="2606999"/>
                </a:lnTo>
                <a:lnTo>
                  <a:pt x="44752" y="2602872"/>
                </a:lnTo>
                <a:lnTo>
                  <a:pt x="39992" y="2599063"/>
                </a:lnTo>
                <a:lnTo>
                  <a:pt x="35231" y="2594619"/>
                </a:lnTo>
                <a:lnTo>
                  <a:pt x="31105" y="2590175"/>
                </a:lnTo>
                <a:lnTo>
                  <a:pt x="26978" y="2585731"/>
                </a:lnTo>
                <a:lnTo>
                  <a:pt x="23170" y="2580335"/>
                </a:lnTo>
                <a:lnTo>
                  <a:pt x="19996" y="2575574"/>
                </a:lnTo>
                <a:lnTo>
                  <a:pt x="16822" y="2570495"/>
                </a:lnTo>
                <a:lnTo>
                  <a:pt x="13648" y="2565099"/>
                </a:lnTo>
                <a:lnTo>
                  <a:pt x="10791" y="2560020"/>
                </a:lnTo>
                <a:lnTo>
                  <a:pt x="8570" y="2554307"/>
                </a:lnTo>
                <a:lnTo>
                  <a:pt x="6665" y="2548910"/>
                </a:lnTo>
                <a:lnTo>
                  <a:pt x="5078" y="2543514"/>
                </a:lnTo>
                <a:lnTo>
                  <a:pt x="3491" y="2537483"/>
                </a:lnTo>
                <a:lnTo>
                  <a:pt x="2222" y="2532087"/>
                </a:lnTo>
                <a:lnTo>
                  <a:pt x="952" y="2526056"/>
                </a:lnTo>
                <a:lnTo>
                  <a:pt x="318" y="2520660"/>
                </a:lnTo>
                <a:lnTo>
                  <a:pt x="0" y="2514629"/>
                </a:lnTo>
                <a:lnTo>
                  <a:pt x="0" y="2508598"/>
                </a:lnTo>
                <a:lnTo>
                  <a:pt x="0" y="2502884"/>
                </a:lnTo>
                <a:lnTo>
                  <a:pt x="318" y="2497170"/>
                </a:lnTo>
                <a:lnTo>
                  <a:pt x="952" y="2491457"/>
                </a:lnTo>
                <a:lnTo>
                  <a:pt x="2222" y="2485426"/>
                </a:lnTo>
                <a:lnTo>
                  <a:pt x="3491" y="2480029"/>
                </a:lnTo>
                <a:lnTo>
                  <a:pt x="5078" y="2473998"/>
                </a:lnTo>
                <a:lnTo>
                  <a:pt x="6665" y="2468285"/>
                </a:lnTo>
                <a:lnTo>
                  <a:pt x="8570" y="2462889"/>
                </a:lnTo>
                <a:lnTo>
                  <a:pt x="10791" y="2457492"/>
                </a:lnTo>
                <a:lnTo>
                  <a:pt x="13648" y="2452414"/>
                </a:lnTo>
                <a:lnTo>
                  <a:pt x="16822" y="2446700"/>
                </a:lnTo>
                <a:lnTo>
                  <a:pt x="19996" y="2441621"/>
                </a:lnTo>
                <a:lnTo>
                  <a:pt x="23487" y="2436860"/>
                </a:lnTo>
                <a:lnTo>
                  <a:pt x="26978" y="2431781"/>
                </a:lnTo>
                <a:lnTo>
                  <a:pt x="31105" y="2427337"/>
                </a:lnTo>
                <a:lnTo>
                  <a:pt x="35231" y="2422576"/>
                </a:lnTo>
                <a:lnTo>
                  <a:pt x="1457784" y="1000202"/>
                </a:lnTo>
                <a:lnTo>
                  <a:pt x="1462227" y="995758"/>
                </a:lnTo>
                <a:lnTo>
                  <a:pt x="1466988" y="991631"/>
                </a:lnTo>
                <a:lnTo>
                  <a:pt x="1471749" y="987822"/>
                </a:lnTo>
                <a:lnTo>
                  <a:pt x="1476827" y="984330"/>
                </a:lnTo>
                <a:lnTo>
                  <a:pt x="1481906" y="981156"/>
                </a:lnTo>
                <a:lnTo>
                  <a:pt x="1486984" y="978617"/>
                </a:lnTo>
                <a:lnTo>
                  <a:pt x="1492697" y="975760"/>
                </a:lnTo>
                <a:lnTo>
                  <a:pt x="1498093" y="973221"/>
                </a:lnTo>
                <a:lnTo>
                  <a:pt x="1503488" y="971316"/>
                </a:lnTo>
                <a:lnTo>
                  <a:pt x="1509202" y="969411"/>
                </a:lnTo>
                <a:lnTo>
                  <a:pt x="1514597" y="967824"/>
                </a:lnTo>
                <a:lnTo>
                  <a:pt x="1520628" y="966555"/>
                </a:lnTo>
                <a:lnTo>
                  <a:pt x="1526023" y="965602"/>
                </a:lnTo>
                <a:lnTo>
                  <a:pt x="1532054" y="964968"/>
                </a:lnTo>
                <a:lnTo>
                  <a:pt x="1537767" y="964650"/>
                </a:lnTo>
                <a:lnTo>
                  <a:pt x="1543797" y="964333"/>
                </a:lnTo>
                <a:lnTo>
                  <a:pt x="1549828" y="964650"/>
                </a:lnTo>
                <a:lnTo>
                  <a:pt x="1555223" y="964968"/>
                </a:lnTo>
                <a:lnTo>
                  <a:pt x="1561254" y="965602"/>
                </a:lnTo>
                <a:lnTo>
                  <a:pt x="1566967" y="966555"/>
                </a:lnTo>
                <a:lnTo>
                  <a:pt x="1572680" y="967824"/>
                </a:lnTo>
                <a:lnTo>
                  <a:pt x="1578393" y="969411"/>
                </a:lnTo>
                <a:lnTo>
                  <a:pt x="1584106" y="971316"/>
                </a:lnTo>
                <a:lnTo>
                  <a:pt x="1589502" y="973221"/>
                </a:lnTo>
                <a:lnTo>
                  <a:pt x="1595215" y="975760"/>
                </a:lnTo>
                <a:lnTo>
                  <a:pt x="1600293" y="978617"/>
                </a:lnTo>
                <a:lnTo>
                  <a:pt x="1605371" y="981156"/>
                </a:lnTo>
                <a:lnTo>
                  <a:pt x="1610450" y="984330"/>
                </a:lnTo>
                <a:lnTo>
                  <a:pt x="1615528" y="987822"/>
                </a:lnTo>
                <a:lnTo>
                  <a:pt x="1620289" y="991631"/>
                </a:lnTo>
                <a:lnTo>
                  <a:pt x="1625050" y="995758"/>
                </a:lnTo>
                <a:lnTo>
                  <a:pt x="1629811" y="1000202"/>
                </a:lnTo>
                <a:lnTo>
                  <a:pt x="2103678" y="1474115"/>
                </a:lnTo>
                <a:lnTo>
                  <a:pt x="3334526" y="243464"/>
                </a:lnTo>
                <a:lnTo>
                  <a:pt x="3038399" y="243464"/>
                </a:lnTo>
                <a:lnTo>
                  <a:pt x="3032368" y="242829"/>
                </a:lnTo>
                <a:lnTo>
                  <a:pt x="3026338" y="242512"/>
                </a:lnTo>
                <a:lnTo>
                  <a:pt x="3019990" y="241877"/>
                </a:lnTo>
                <a:lnTo>
                  <a:pt x="3013959" y="240607"/>
                </a:lnTo>
                <a:lnTo>
                  <a:pt x="3008246" y="239338"/>
                </a:lnTo>
                <a:lnTo>
                  <a:pt x="3002216" y="237750"/>
                </a:lnTo>
                <a:lnTo>
                  <a:pt x="2996820" y="235846"/>
                </a:lnTo>
                <a:lnTo>
                  <a:pt x="2991107" y="233624"/>
                </a:lnTo>
                <a:lnTo>
                  <a:pt x="2985711" y="231085"/>
                </a:lnTo>
                <a:lnTo>
                  <a:pt x="2980633" y="228228"/>
                </a:lnTo>
                <a:lnTo>
                  <a:pt x="2975555" y="225688"/>
                </a:lnTo>
                <a:lnTo>
                  <a:pt x="2970794" y="222514"/>
                </a:lnTo>
                <a:lnTo>
                  <a:pt x="2966033" y="219022"/>
                </a:lnTo>
                <a:lnTo>
                  <a:pt x="2961272" y="215213"/>
                </a:lnTo>
                <a:lnTo>
                  <a:pt x="2956829" y="211404"/>
                </a:lnTo>
                <a:lnTo>
                  <a:pt x="2952703" y="207595"/>
                </a:lnTo>
                <a:lnTo>
                  <a:pt x="2948576" y="203151"/>
                </a:lnTo>
                <a:lnTo>
                  <a:pt x="2944768" y="198707"/>
                </a:lnTo>
                <a:lnTo>
                  <a:pt x="2941276" y="194581"/>
                </a:lnTo>
                <a:lnTo>
                  <a:pt x="2937468" y="189820"/>
                </a:lnTo>
                <a:lnTo>
                  <a:pt x="2934294" y="184423"/>
                </a:lnTo>
                <a:lnTo>
                  <a:pt x="2931755" y="179345"/>
                </a:lnTo>
                <a:lnTo>
                  <a:pt x="2928898" y="174266"/>
                </a:lnTo>
                <a:lnTo>
                  <a:pt x="2926676" y="168870"/>
                </a:lnTo>
                <a:lnTo>
                  <a:pt x="2924137" y="163156"/>
                </a:lnTo>
                <a:lnTo>
                  <a:pt x="2922550" y="157760"/>
                </a:lnTo>
                <a:lnTo>
                  <a:pt x="2920646" y="151729"/>
                </a:lnTo>
                <a:lnTo>
                  <a:pt x="2919376" y="146015"/>
                </a:lnTo>
                <a:lnTo>
                  <a:pt x="2918424" y="139984"/>
                </a:lnTo>
                <a:lnTo>
                  <a:pt x="2917472" y="133953"/>
                </a:lnTo>
                <a:lnTo>
                  <a:pt x="2917155" y="127922"/>
                </a:lnTo>
                <a:lnTo>
                  <a:pt x="2917155" y="121573"/>
                </a:lnTo>
                <a:lnTo>
                  <a:pt x="2917155" y="115225"/>
                </a:lnTo>
                <a:lnTo>
                  <a:pt x="2917472" y="109194"/>
                </a:lnTo>
                <a:lnTo>
                  <a:pt x="2918424" y="102845"/>
                </a:lnTo>
                <a:lnTo>
                  <a:pt x="2919376" y="97132"/>
                </a:lnTo>
                <a:lnTo>
                  <a:pt x="2920646" y="91101"/>
                </a:lnTo>
                <a:lnTo>
                  <a:pt x="2922550" y="85070"/>
                </a:lnTo>
                <a:lnTo>
                  <a:pt x="2924137" y="79674"/>
                </a:lnTo>
                <a:lnTo>
                  <a:pt x="2926676" y="74277"/>
                </a:lnTo>
                <a:lnTo>
                  <a:pt x="2928898" y="68564"/>
                </a:lnTo>
                <a:lnTo>
                  <a:pt x="2931755" y="63485"/>
                </a:lnTo>
                <a:lnTo>
                  <a:pt x="2934294" y="58406"/>
                </a:lnTo>
                <a:lnTo>
                  <a:pt x="2937468" y="53645"/>
                </a:lnTo>
                <a:lnTo>
                  <a:pt x="2941276" y="48883"/>
                </a:lnTo>
                <a:lnTo>
                  <a:pt x="2944768" y="44122"/>
                </a:lnTo>
                <a:lnTo>
                  <a:pt x="2948576" y="39678"/>
                </a:lnTo>
                <a:lnTo>
                  <a:pt x="2952703" y="35552"/>
                </a:lnTo>
                <a:lnTo>
                  <a:pt x="2956829" y="31425"/>
                </a:lnTo>
                <a:lnTo>
                  <a:pt x="2961272" y="27616"/>
                </a:lnTo>
                <a:lnTo>
                  <a:pt x="2966033" y="24124"/>
                </a:lnTo>
                <a:lnTo>
                  <a:pt x="2970794" y="20633"/>
                </a:lnTo>
                <a:lnTo>
                  <a:pt x="2975555" y="17459"/>
                </a:lnTo>
                <a:lnTo>
                  <a:pt x="2980633" y="14602"/>
                </a:lnTo>
                <a:lnTo>
                  <a:pt x="2985711" y="11745"/>
                </a:lnTo>
                <a:lnTo>
                  <a:pt x="2991107" y="9523"/>
                </a:lnTo>
                <a:lnTo>
                  <a:pt x="2996820" y="6984"/>
                </a:lnTo>
                <a:lnTo>
                  <a:pt x="3002216" y="5397"/>
                </a:lnTo>
                <a:lnTo>
                  <a:pt x="3008246" y="3492"/>
                </a:lnTo>
                <a:lnTo>
                  <a:pt x="3013959" y="2222"/>
                </a:lnTo>
                <a:lnTo>
                  <a:pt x="3019990" y="1270"/>
                </a:lnTo>
                <a:lnTo>
                  <a:pt x="3026338" y="318"/>
                </a:lnTo>
                <a:lnTo>
                  <a:pt x="3032368" y="0"/>
                </a:lnTo>
                <a:close/>
              </a:path>
            </a:pathLst>
          </a:custGeom>
          <a:solidFill>
            <a:sysClr val="window" lastClr="FFFFFF"/>
          </a:solidFill>
          <a:ln>
            <a:noFill/>
          </a:ln>
        </p:spPr>
        <p:txBody>
          <a:bodyPr anchor="ctr">
            <a:scene3d>
              <a:camera prst="orthographicFront"/>
              <a:lightRig rig="threePt" dir="t"/>
            </a:scene3d>
            <a:sp3d>
              <a:contourClr>
                <a:srgbClr val="FFFFFF"/>
              </a:contourClr>
            </a:sp3d>
          </a:bodyPr>
          <a:lstStyle/>
          <a:p>
            <a:pPr algn="ctr" defTabSz="1219200">
              <a:defRPr/>
            </a:pPr>
            <a:endParaRPr lang="zh-CN" altLang="en-US" sz="2400" kern="0" dirty="0">
              <a:solidFill>
                <a:prstClr val="black"/>
              </a:solidFill>
              <a:latin typeface="Calibri" panose="020F0502020204030204"/>
              <a:ea typeface="微软雅黑" panose="020B0503020204020204" charset="-122"/>
            </a:endParaRPr>
          </a:p>
        </p:txBody>
      </p:sp>
      <p:sp>
        <p:nvSpPr>
          <p:cNvPr id="42" name="KSO_Shape"/>
          <p:cNvSpPr/>
          <p:nvPr/>
        </p:nvSpPr>
        <p:spPr bwMode="auto">
          <a:xfrm>
            <a:off x="6299841" y="1919299"/>
            <a:ext cx="796196" cy="546721"/>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ysClr val="window" lastClr="FFFFFF"/>
          </a:solidFill>
          <a:ln>
            <a:noFill/>
          </a:ln>
        </p:spPr>
        <p:txBody>
          <a:bodyPr anchor="ctr">
            <a:scene3d>
              <a:camera prst="orthographicFront"/>
              <a:lightRig rig="threePt" dir="t"/>
            </a:scene3d>
            <a:sp3d contourW="12700">
              <a:contourClr>
                <a:srgbClr val="FFFFFF"/>
              </a:contourClr>
            </a:sp3d>
          </a:bodyPr>
          <a:lstStyle/>
          <a:p>
            <a:pPr algn="ctr" defTabSz="1219200">
              <a:defRPr/>
            </a:pPr>
            <a:endParaRPr lang="zh-CN" altLang="en-US" sz="2400" kern="0" dirty="0">
              <a:solidFill>
                <a:prstClr val="black"/>
              </a:solidFill>
              <a:latin typeface="Calibri" panose="020F0502020204030204"/>
              <a:ea typeface="微软雅黑" panose="020B0503020204020204" charset="-122"/>
            </a:endParaRPr>
          </a:p>
        </p:txBody>
      </p:sp>
      <p:sp>
        <p:nvSpPr>
          <p:cNvPr id="43" name="KSO_Shape"/>
          <p:cNvSpPr/>
          <p:nvPr/>
        </p:nvSpPr>
        <p:spPr bwMode="auto">
          <a:xfrm>
            <a:off x="7059370" y="3248316"/>
            <a:ext cx="697277" cy="690304"/>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ysClr val="window" lastClr="FFFFFF"/>
          </a:solidFill>
          <a:ln>
            <a:noFill/>
          </a:ln>
        </p:spPr>
        <p:txBody>
          <a:bodyPr anchor="ctr">
            <a:scene3d>
              <a:camera prst="orthographicFront"/>
              <a:lightRig rig="threePt" dir="t"/>
            </a:scene3d>
            <a:sp3d contourW="12700">
              <a:contourClr>
                <a:srgbClr val="FFFFFF"/>
              </a:contourClr>
            </a:sp3d>
          </a:bodyPr>
          <a:lstStyle/>
          <a:p>
            <a:pPr algn="ctr" defTabSz="1219200">
              <a:defRPr/>
            </a:pPr>
            <a:endParaRPr lang="zh-CN" altLang="en-US" sz="2400" kern="0" dirty="0">
              <a:solidFill>
                <a:prstClr val="black"/>
              </a:solidFill>
              <a:latin typeface="Calibri" panose="020F0502020204030204"/>
              <a:ea typeface="微软雅黑" panose="020B0503020204020204" charset="-122"/>
            </a:endParaRPr>
          </a:p>
        </p:txBody>
      </p:sp>
      <p:sp>
        <p:nvSpPr>
          <p:cNvPr id="44" name="KSO_Shape"/>
          <p:cNvSpPr/>
          <p:nvPr/>
        </p:nvSpPr>
        <p:spPr>
          <a:xfrm>
            <a:off x="6336348" y="4756829"/>
            <a:ext cx="640389" cy="640389"/>
          </a:xfrm>
          <a:custGeom>
            <a:avLst/>
            <a:gdLst>
              <a:gd name="connsiteX0" fmla="*/ 1063385 w 1944000"/>
              <a:gd name="connsiteY0" fmla="*/ 1082014 h 1944000"/>
              <a:gd name="connsiteX1" fmla="*/ 1093900 w 1944000"/>
              <a:gd name="connsiteY1" fmla="*/ 1089952 h 1944000"/>
              <a:gd name="connsiteX2" fmla="*/ 1121871 w 1944000"/>
              <a:gd name="connsiteY2" fmla="*/ 1097572 h 1944000"/>
              <a:gd name="connsiteX3" fmla="*/ 1146982 w 1944000"/>
              <a:gd name="connsiteY3" fmla="*/ 1104557 h 1944000"/>
              <a:gd name="connsiteX4" fmla="*/ 1169550 w 1944000"/>
              <a:gd name="connsiteY4" fmla="*/ 1111542 h 1944000"/>
              <a:gd name="connsiteX5" fmla="*/ 1188940 w 1944000"/>
              <a:gd name="connsiteY5" fmla="*/ 1118209 h 1944000"/>
              <a:gd name="connsiteX6" fmla="*/ 1205469 w 1944000"/>
              <a:gd name="connsiteY6" fmla="*/ 1124559 h 1944000"/>
              <a:gd name="connsiteX7" fmla="*/ 1212779 w 1944000"/>
              <a:gd name="connsiteY7" fmla="*/ 1127734 h 1944000"/>
              <a:gd name="connsiteX8" fmla="*/ 1219137 w 1944000"/>
              <a:gd name="connsiteY8" fmla="*/ 1130592 h 1944000"/>
              <a:gd name="connsiteX9" fmla="*/ 1225176 w 1944000"/>
              <a:gd name="connsiteY9" fmla="*/ 1133449 h 1944000"/>
              <a:gd name="connsiteX10" fmla="*/ 1230262 w 1944000"/>
              <a:gd name="connsiteY10" fmla="*/ 1136307 h 1944000"/>
              <a:gd name="connsiteX11" fmla="*/ 1238526 w 1944000"/>
              <a:gd name="connsiteY11" fmla="*/ 1141704 h 1944000"/>
              <a:gd name="connsiteX12" fmla="*/ 1245837 w 1944000"/>
              <a:gd name="connsiteY12" fmla="*/ 1146784 h 1944000"/>
              <a:gd name="connsiteX13" fmla="*/ 1253148 w 1944000"/>
              <a:gd name="connsiteY13" fmla="*/ 1152499 h 1944000"/>
              <a:gd name="connsiteX14" fmla="*/ 1259823 w 1944000"/>
              <a:gd name="connsiteY14" fmla="*/ 1158532 h 1944000"/>
              <a:gd name="connsiteX15" fmla="*/ 1265862 w 1944000"/>
              <a:gd name="connsiteY15" fmla="*/ 1164564 h 1944000"/>
              <a:gd name="connsiteX16" fmla="*/ 1271266 w 1944000"/>
              <a:gd name="connsiteY16" fmla="*/ 1170914 h 1944000"/>
              <a:gd name="connsiteX17" fmla="*/ 1276351 w 1944000"/>
              <a:gd name="connsiteY17" fmla="*/ 1177582 h 1944000"/>
              <a:gd name="connsiteX18" fmla="*/ 1280801 w 1944000"/>
              <a:gd name="connsiteY18" fmla="*/ 1184567 h 1944000"/>
              <a:gd name="connsiteX19" fmla="*/ 1284934 w 1944000"/>
              <a:gd name="connsiteY19" fmla="*/ 1191234 h 1944000"/>
              <a:gd name="connsiteX20" fmla="*/ 1288112 w 1944000"/>
              <a:gd name="connsiteY20" fmla="*/ 1198537 h 1944000"/>
              <a:gd name="connsiteX21" fmla="*/ 1291291 w 1944000"/>
              <a:gd name="connsiteY21" fmla="*/ 1206157 h 1944000"/>
              <a:gd name="connsiteX22" fmla="*/ 1293516 w 1944000"/>
              <a:gd name="connsiteY22" fmla="*/ 1214094 h 1944000"/>
              <a:gd name="connsiteX23" fmla="*/ 1295423 w 1944000"/>
              <a:gd name="connsiteY23" fmla="*/ 1222032 h 1944000"/>
              <a:gd name="connsiteX24" fmla="*/ 1296694 w 1944000"/>
              <a:gd name="connsiteY24" fmla="*/ 1230287 h 1944000"/>
              <a:gd name="connsiteX25" fmla="*/ 1297330 w 1944000"/>
              <a:gd name="connsiteY25" fmla="*/ 1238859 h 1944000"/>
              <a:gd name="connsiteX26" fmla="*/ 1297648 w 1944000"/>
              <a:gd name="connsiteY26" fmla="*/ 1247432 h 1944000"/>
              <a:gd name="connsiteX27" fmla="*/ 1297330 w 1944000"/>
              <a:gd name="connsiteY27" fmla="*/ 1257275 h 1944000"/>
              <a:gd name="connsiteX28" fmla="*/ 1296377 w 1944000"/>
              <a:gd name="connsiteY28" fmla="*/ 1266800 h 1944000"/>
              <a:gd name="connsiteX29" fmla="*/ 1295105 w 1944000"/>
              <a:gd name="connsiteY29" fmla="*/ 1276007 h 1944000"/>
              <a:gd name="connsiteX30" fmla="*/ 1292880 w 1944000"/>
              <a:gd name="connsiteY30" fmla="*/ 1285215 h 1944000"/>
              <a:gd name="connsiteX31" fmla="*/ 1290019 w 1944000"/>
              <a:gd name="connsiteY31" fmla="*/ 1294422 h 1944000"/>
              <a:gd name="connsiteX32" fmla="*/ 1286841 w 1944000"/>
              <a:gd name="connsiteY32" fmla="*/ 1303312 h 1944000"/>
              <a:gd name="connsiteX33" fmla="*/ 1283344 w 1944000"/>
              <a:gd name="connsiteY33" fmla="*/ 1312202 h 1944000"/>
              <a:gd name="connsiteX34" fmla="*/ 1278576 w 1944000"/>
              <a:gd name="connsiteY34" fmla="*/ 1320775 h 1944000"/>
              <a:gd name="connsiteX35" fmla="*/ 1273808 w 1944000"/>
              <a:gd name="connsiteY35" fmla="*/ 1329347 h 1944000"/>
              <a:gd name="connsiteX36" fmla="*/ 1267769 w 1944000"/>
              <a:gd name="connsiteY36" fmla="*/ 1337602 h 1944000"/>
              <a:gd name="connsiteX37" fmla="*/ 1261412 w 1944000"/>
              <a:gd name="connsiteY37" fmla="*/ 1345857 h 1944000"/>
              <a:gd name="connsiteX38" fmla="*/ 1254737 w 1944000"/>
              <a:gd name="connsiteY38" fmla="*/ 1353795 h 1944000"/>
              <a:gd name="connsiteX39" fmla="*/ 1247426 w 1944000"/>
              <a:gd name="connsiteY39" fmla="*/ 1361732 h 1944000"/>
              <a:gd name="connsiteX40" fmla="*/ 1239162 w 1944000"/>
              <a:gd name="connsiteY40" fmla="*/ 1369670 h 1944000"/>
              <a:gd name="connsiteX41" fmla="*/ 1230580 w 1944000"/>
              <a:gd name="connsiteY41" fmla="*/ 1376655 h 1944000"/>
              <a:gd name="connsiteX42" fmla="*/ 1221362 w 1944000"/>
              <a:gd name="connsiteY42" fmla="*/ 1384275 h 1944000"/>
              <a:gd name="connsiteX43" fmla="*/ 1214051 w 1944000"/>
              <a:gd name="connsiteY43" fmla="*/ 1389672 h 1944000"/>
              <a:gd name="connsiteX44" fmla="*/ 1206422 w 1944000"/>
              <a:gd name="connsiteY44" fmla="*/ 1394435 h 1944000"/>
              <a:gd name="connsiteX45" fmla="*/ 1198476 w 1944000"/>
              <a:gd name="connsiteY45" fmla="*/ 1399515 h 1944000"/>
              <a:gd name="connsiteX46" fmla="*/ 1190211 w 1944000"/>
              <a:gd name="connsiteY46" fmla="*/ 1403960 h 1944000"/>
              <a:gd name="connsiteX47" fmla="*/ 1181311 w 1944000"/>
              <a:gd name="connsiteY47" fmla="*/ 1408087 h 1944000"/>
              <a:gd name="connsiteX48" fmla="*/ 1172411 w 1944000"/>
              <a:gd name="connsiteY48" fmla="*/ 1411897 h 1944000"/>
              <a:gd name="connsiteX49" fmla="*/ 1163193 w 1944000"/>
              <a:gd name="connsiteY49" fmla="*/ 1416025 h 1944000"/>
              <a:gd name="connsiteX50" fmla="*/ 1153340 w 1944000"/>
              <a:gd name="connsiteY50" fmla="*/ 1419517 h 1944000"/>
              <a:gd name="connsiteX51" fmla="*/ 1143486 w 1944000"/>
              <a:gd name="connsiteY51" fmla="*/ 1422692 h 1944000"/>
              <a:gd name="connsiteX52" fmla="*/ 1132997 w 1944000"/>
              <a:gd name="connsiteY52" fmla="*/ 1425867 h 1944000"/>
              <a:gd name="connsiteX53" fmla="*/ 1122189 w 1944000"/>
              <a:gd name="connsiteY53" fmla="*/ 1428407 h 1944000"/>
              <a:gd name="connsiteX54" fmla="*/ 1111064 w 1944000"/>
              <a:gd name="connsiteY54" fmla="*/ 1431265 h 1944000"/>
              <a:gd name="connsiteX55" fmla="*/ 1099621 w 1944000"/>
              <a:gd name="connsiteY55" fmla="*/ 1433487 h 1944000"/>
              <a:gd name="connsiteX56" fmla="*/ 1087860 w 1944000"/>
              <a:gd name="connsiteY56" fmla="*/ 1435392 h 1944000"/>
              <a:gd name="connsiteX57" fmla="*/ 1075782 w 1944000"/>
              <a:gd name="connsiteY57" fmla="*/ 1436980 h 1944000"/>
              <a:gd name="connsiteX58" fmla="*/ 1063385 w 1944000"/>
              <a:gd name="connsiteY58" fmla="*/ 1438567 h 1944000"/>
              <a:gd name="connsiteX59" fmla="*/ 880616 w 1944000"/>
              <a:gd name="connsiteY59" fmla="*/ 505752 h 1944000"/>
              <a:gd name="connsiteX60" fmla="*/ 880616 w 1944000"/>
              <a:gd name="connsiteY60" fmla="*/ 814362 h 1944000"/>
              <a:gd name="connsiteX61" fmla="*/ 847241 w 1944000"/>
              <a:gd name="connsiteY61" fmla="*/ 805789 h 1944000"/>
              <a:gd name="connsiteX62" fmla="*/ 820223 w 1944000"/>
              <a:gd name="connsiteY62" fmla="*/ 798804 h 1944000"/>
              <a:gd name="connsiteX63" fmla="*/ 799879 w 1944000"/>
              <a:gd name="connsiteY63" fmla="*/ 793089 h 1944000"/>
              <a:gd name="connsiteX64" fmla="*/ 785894 w 1944000"/>
              <a:gd name="connsiteY64" fmla="*/ 788327 h 1944000"/>
              <a:gd name="connsiteX65" fmla="*/ 771590 w 1944000"/>
              <a:gd name="connsiteY65" fmla="*/ 782929 h 1944000"/>
              <a:gd name="connsiteX66" fmla="*/ 757922 w 1944000"/>
              <a:gd name="connsiteY66" fmla="*/ 776897 h 1944000"/>
              <a:gd name="connsiteX67" fmla="*/ 745843 w 1944000"/>
              <a:gd name="connsiteY67" fmla="*/ 770229 h 1944000"/>
              <a:gd name="connsiteX68" fmla="*/ 739804 w 1944000"/>
              <a:gd name="connsiteY68" fmla="*/ 767054 h 1944000"/>
              <a:gd name="connsiteX69" fmla="*/ 734400 w 1944000"/>
              <a:gd name="connsiteY69" fmla="*/ 763879 h 1944000"/>
              <a:gd name="connsiteX70" fmla="*/ 728679 w 1944000"/>
              <a:gd name="connsiteY70" fmla="*/ 760069 h 1944000"/>
              <a:gd name="connsiteX71" fmla="*/ 723593 w 1944000"/>
              <a:gd name="connsiteY71" fmla="*/ 756577 h 1944000"/>
              <a:gd name="connsiteX72" fmla="*/ 718825 w 1944000"/>
              <a:gd name="connsiteY72" fmla="*/ 752767 h 1944000"/>
              <a:gd name="connsiteX73" fmla="*/ 714057 w 1944000"/>
              <a:gd name="connsiteY73" fmla="*/ 749274 h 1944000"/>
              <a:gd name="connsiteX74" fmla="*/ 709925 w 1944000"/>
              <a:gd name="connsiteY74" fmla="*/ 745464 h 1944000"/>
              <a:gd name="connsiteX75" fmla="*/ 705475 w 1944000"/>
              <a:gd name="connsiteY75" fmla="*/ 741337 h 1944000"/>
              <a:gd name="connsiteX76" fmla="*/ 701979 w 1944000"/>
              <a:gd name="connsiteY76" fmla="*/ 737209 h 1944000"/>
              <a:gd name="connsiteX77" fmla="*/ 698164 w 1944000"/>
              <a:gd name="connsiteY77" fmla="*/ 733082 h 1944000"/>
              <a:gd name="connsiteX78" fmla="*/ 694668 w 1944000"/>
              <a:gd name="connsiteY78" fmla="*/ 728954 h 1944000"/>
              <a:gd name="connsiteX79" fmla="*/ 691807 w 1944000"/>
              <a:gd name="connsiteY79" fmla="*/ 724827 h 1944000"/>
              <a:gd name="connsiteX80" fmla="*/ 688629 w 1944000"/>
              <a:gd name="connsiteY80" fmla="*/ 720699 h 1944000"/>
              <a:gd name="connsiteX81" fmla="*/ 686086 w 1944000"/>
              <a:gd name="connsiteY81" fmla="*/ 716254 h 1944000"/>
              <a:gd name="connsiteX82" fmla="*/ 683543 w 1944000"/>
              <a:gd name="connsiteY82" fmla="*/ 712127 h 1944000"/>
              <a:gd name="connsiteX83" fmla="*/ 681000 w 1944000"/>
              <a:gd name="connsiteY83" fmla="*/ 707682 h 1944000"/>
              <a:gd name="connsiteX84" fmla="*/ 679093 w 1944000"/>
              <a:gd name="connsiteY84" fmla="*/ 703237 h 1944000"/>
              <a:gd name="connsiteX85" fmla="*/ 677186 w 1944000"/>
              <a:gd name="connsiteY85" fmla="*/ 698474 h 1944000"/>
              <a:gd name="connsiteX86" fmla="*/ 675596 w 1944000"/>
              <a:gd name="connsiteY86" fmla="*/ 694347 h 1944000"/>
              <a:gd name="connsiteX87" fmla="*/ 674325 w 1944000"/>
              <a:gd name="connsiteY87" fmla="*/ 689584 h 1944000"/>
              <a:gd name="connsiteX88" fmla="*/ 673053 w 1944000"/>
              <a:gd name="connsiteY88" fmla="*/ 684822 h 1944000"/>
              <a:gd name="connsiteX89" fmla="*/ 671782 w 1944000"/>
              <a:gd name="connsiteY89" fmla="*/ 680059 h 1944000"/>
              <a:gd name="connsiteX90" fmla="*/ 671146 w 1944000"/>
              <a:gd name="connsiteY90" fmla="*/ 675297 h 1944000"/>
              <a:gd name="connsiteX91" fmla="*/ 670511 w 1944000"/>
              <a:gd name="connsiteY91" fmla="*/ 670217 h 1944000"/>
              <a:gd name="connsiteX92" fmla="*/ 670193 w 1944000"/>
              <a:gd name="connsiteY92" fmla="*/ 665137 h 1944000"/>
              <a:gd name="connsiteX93" fmla="*/ 670193 w 1944000"/>
              <a:gd name="connsiteY93" fmla="*/ 660374 h 1944000"/>
              <a:gd name="connsiteX94" fmla="*/ 670511 w 1944000"/>
              <a:gd name="connsiteY94" fmla="*/ 652437 h 1944000"/>
              <a:gd name="connsiteX95" fmla="*/ 671146 w 1944000"/>
              <a:gd name="connsiteY95" fmla="*/ 644499 h 1944000"/>
              <a:gd name="connsiteX96" fmla="*/ 672736 w 1944000"/>
              <a:gd name="connsiteY96" fmla="*/ 636879 h 1944000"/>
              <a:gd name="connsiteX97" fmla="*/ 674643 w 1944000"/>
              <a:gd name="connsiteY97" fmla="*/ 629259 h 1944000"/>
              <a:gd name="connsiteX98" fmla="*/ 676868 w 1944000"/>
              <a:gd name="connsiteY98" fmla="*/ 622274 h 1944000"/>
              <a:gd name="connsiteX99" fmla="*/ 679728 w 1944000"/>
              <a:gd name="connsiteY99" fmla="*/ 614972 h 1944000"/>
              <a:gd name="connsiteX100" fmla="*/ 683225 w 1944000"/>
              <a:gd name="connsiteY100" fmla="*/ 607669 h 1944000"/>
              <a:gd name="connsiteX101" fmla="*/ 687039 w 1944000"/>
              <a:gd name="connsiteY101" fmla="*/ 600684 h 1944000"/>
              <a:gd name="connsiteX102" fmla="*/ 691807 w 1944000"/>
              <a:gd name="connsiteY102" fmla="*/ 593699 h 1944000"/>
              <a:gd name="connsiteX103" fmla="*/ 696575 w 1944000"/>
              <a:gd name="connsiteY103" fmla="*/ 587349 h 1944000"/>
              <a:gd name="connsiteX104" fmla="*/ 702297 w 1944000"/>
              <a:gd name="connsiteY104" fmla="*/ 580682 h 1944000"/>
              <a:gd name="connsiteX105" fmla="*/ 708336 w 1944000"/>
              <a:gd name="connsiteY105" fmla="*/ 574014 h 1944000"/>
              <a:gd name="connsiteX106" fmla="*/ 714693 w 1944000"/>
              <a:gd name="connsiteY106" fmla="*/ 567664 h 1944000"/>
              <a:gd name="connsiteX107" fmla="*/ 722004 w 1944000"/>
              <a:gd name="connsiteY107" fmla="*/ 561632 h 1944000"/>
              <a:gd name="connsiteX108" fmla="*/ 729632 w 1944000"/>
              <a:gd name="connsiteY108" fmla="*/ 555282 h 1944000"/>
              <a:gd name="connsiteX109" fmla="*/ 737897 w 1944000"/>
              <a:gd name="connsiteY109" fmla="*/ 549249 h 1944000"/>
              <a:gd name="connsiteX110" fmla="*/ 743936 w 1944000"/>
              <a:gd name="connsiteY110" fmla="*/ 545122 h 1944000"/>
              <a:gd name="connsiteX111" fmla="*/ 750293 w 1944000"/>
              <a:gd name="connsiteY111" fmla="*/ 540994 h 1944000"/>
              <a:gd name="connsiteX112" fmla="*/ 757286 w 1944000"/>
              <a:gd name="connsiteY112" fmla="*/ 537502 h 1944000"/>
              <a:gd name="connsiteX113" fmla="*/ 764597 w 1944000"/>
              <a:gd name="connsiteY113" fmla="*/ 533692 h 1944000"/>
              <a:gd name="connsiteX114" fmla="*/ 772544 w 1944000"/>
              <a:gd name="connsiteY114" fmla="*/ 530517 h 1944000"/>
              <a:gd name="connsiteX115" fmla="*/ 780490 w 1944000"/>
              <a:gd name="connsiteY115" fmla="*/ 527342 h 1944000"/>
              <a:gd name="connsiteX116" fmla="*/ 789072 w 1944000"/>
              <a:gd name="connsiteY116" fmla="*/ 524167 h 1944000"/>
              <a:gd name="connsiteX117" fmla="*/ 797654 w 1944000"/>
              <a:gd name="connsiteY117" fmla="*/ 521627 h 1944000"/>
              <a:gd name="connsiteX118" fmla="*/ 806872 w 1944000"/>
              <a:gd name="connsiteY118" fmla="*/ 519087 h 1944000"/>
              <a:gd name="connsiteX119" fmla="*/ 816408 w 1944000"/>
              <a:gd name="connsiteY119" fmla="*/ 516229 h 1944000"/>
              <a:gd name="connsiteX120" fmla="*/ 825944 w 1944000"/>
              <a:gd name="connsiteY120" fmla="*/ 514324 h 1944000"/>
              <a:gd name="connsiteX121" fmla="*/ 836116 w 1944000"/>
              <a:gd name="connsiteY121" fmla="*/ 512102 h 1944000"/>
              <a:gd name="connsiteX122" fmla="*/ 846923 w 1944000"/>
              <a:gd name="connsiteY122" fmla="*/ 510514 h 1944000"/>
              <a:gd name="connsiteX123" fmla="*/ 858048 w 1944000"/>
              <a:gd name="connsiteY123" fmla="*/ 508927 h 1944000"/>
              <a:gd name="connsiteX124" fmla="*/ 869173 w 1944000"/>
              <a:gd name="connsiteY124" fmla="*/ 507022 h 1944000"/>
              <a:gd name="connsiteX125" fmla="*/ 880616 w 1944000"/>
              <a:gd name="connsiteY125" fmla="*/ 217144 h 1944000"/>
              <a:gd name="connsiteX126" fmla="*/ 880616 w 1944000"/>
              <a:gd name="connsiteY126" fmla="*/ 333984 h 1944000"/>
              <a:gd name="connsiteX127" fmla="*/ 863451 w 1944000"/>
              <a:gd name="connsiteY127" fmla="*/ 335254 h 1944000"/>
              <a:gd name="connsiteX128" fmla="*/ 846287 w 1944000"/>
              <a:gd name="connsiteY128" fmla="*/ 337159 h 1944000"/>
              <a:gd name="connsiteX129" fmla="*/ 829440 w 1944000"/>
              <a:gd name="connsiteY129" fmla="*/ 339382 h 1944000"/>
              <a:gd name="connsiteX130" fmla="*/ 812912 w 1944000"/>
              <a:gd name="connsiteY130" fmla="*/ 341922 h 1944000"/>
              <a:gd name="connsiteX131" fmla="*/ 796701 w 1944000"/>
              <a:gd name="connsiteY131" fmla="*/ 344779 h 1944000"/>
              <a:gd name="connsiteX132" fmla="*/ 780490 w 1944000"/>
              <a:gd name="connsiteY132" fmla="*/ 347954 h 1944000"/>
              <a:gd name="connsiteX133" fmla="*/ 764279 w 1944000"/>
              <a:gd name="connsiteY133" fmla="*/ 351764 h 1944000"/>
              <a:gd name="connsiteX134" fmla="*/ 748386 w 1944000"/>
              <a:gd name="connsiteY134" fmla="*/ 355892 h 1944000"/>
              <a:gd name="connsiteX135" fmla="*/ 726136 w 1944000"/>
              <a:gd name="connsiteY135" fmla="*/ 362242 h 1944000"/>
              <a:gd name="connsiteX136" fmla="*/ 704839 w 1944000"/>
              <a:gd name="connsiteY136" fmla="*/ 368909 h 1944000"/>
              <a:gd name="connsiteX137" fmla="*/ 684814 w 1944000"/>
              <a:gd name="connsiteY137" fmla="*/ 375894 h 1944000"/>
              <a:gd name="connsiteX138" fmla="*/ 666061 w 1944000"/>
              <a:gd name="connsiteY138" fmla="*/ 383197 h 1944000"/>
              <a:gd name="connsiteX139" fmla="*/ 657160 w 1944000"/>
              <a:gd name="connsiteY139" fmla="*/ 387324 h 1944000"/>
              <a:gd name="connsiteX140" fmla="*/ 648260 w 1944000"/>
              <a:gd name="connsiteY140" fmla="*/ 391134 h 1944000"/>
              <a:gd name="connsiteX141" fmla="*/ 639996 w 1944000"/>
              <a:gd name="connsiteY141" fmla="*/ 395262 h 1944000"/>
              <a:gd name="connsiteX142" fmla="*/ 632050 w 1944000"/>
              <a:gd name="connsiteY142" fmla="*/ 399072 h 1944000"/>
              <a:gd name="connsiteX143" fmla="*/ 624103 w 1944000"/>
              <a:gd name="connsiteY143" fmla="*/ 403517 h 1944000"/>
              <a:gd name="connsiteX144" fmla="*/ 616792 w 1944000"/>
              <a:gd name="connsiteY144" fmla="*/ 407644 h 1944000"/>
              <a:gd name="connsiteX145" fmla="*/ 609481 w 1944000"/>
              <a:gd name="connsiteY145" fmla="*/ 412089 h 1944000"/>
              <a:gd name="connsiteX146" fmla="*/ 602806 w 1944000"/>
              <a:gd name="connsiteY146" fmla="*/ 416534 h 1944000"/>
              <a:gd name="connsiteX147" fmla="*/ 593906 w 1944000"/>
              <a:gd name="connsiteY147" fmla="*/ 422567 h 1944000"/>
              <a:gd name="connsiteX148" fmla="*/ 585642 w 1944000"/>
              <a:gd name="connsiteY148" fmla="*/ 428282 h 1944000"/>
              <a:gd name="connsiteX149" fmla="*/ 577060 w 1944000"/>
              <a:gd name="connsiteY149" fmla="*/ 434632 h 1944000"/>
              <a:gd name="connsiteX150" fmla="*/ 569113 w 1944000"/>
              <a:gd name="connsiteY150" fmla="*/ 440982 h 1944000"/>
              <a:gd name="connsiteX151" fmla="*/ 561167 w 1944000"/>
              <a:gd name="connsiteY151" fmla="*/ 447967 h 1944000"/>
              <a:gd name="connsiteX152" fmla="*/ 553538 w 1944000"/>
              <a:gd name="connsiteY152" fmla="*/ 454317 h 1944000"/>
              <a:gd name="connsiteX153" fmla="*/ 545910 w 1944000"/>
              <a:gd name="connsiteY153" fmla="*/ 461302 h 1944000"/>
              <a:gd name="connsiteX154" fmla="*/ 538917 w 1944000"/>
              <a:gd name="connsiteY154" fmla="*/ 468604 h 1944000"/>
              <a:gd name="connsiteX155" fmla="*/ 532241 w 1944000"/>
              <a:gd name="connsiteY155" fmla="*/ 475907 h 1944000"/>
              <a:gd name="connsiteX156" fmla="*/ 525249 w 1944000"/>
              <a:gd name="connsiteY156" fmla="*/ 483527 h 1944000"/>
              <a:gd name="connsiteX157" fmla="*/ 518891 w 1944000"/>
              <a:gd name="connsiteY157" fmla="*/ 491464 h 1944000"/>
              <a:gd name="connsiteX158" fmla="*/ 512534 w 1944000"/>
              <a:gd name="connsiteY158" fmla="*/ 499402 h 1944000"/>
              <a:gd name="connsiteX159" fmla="*/ 506813 w 1944000"/>
              <a:gd name="connsiteY159" fmla="*/ 507022 h 1944000"/>
              <a:gd name="connsiteX160" fmla="*/ 501091 w 1944000"/>
              <a:gd name="connsiteY160" fmla="*/ 515277 h 1944000"/>
              <a:gd name="connsiteX161" fmla="*/ 495370 w 1944000"/>
              <a:gd name="connsiteY161" fmla="*/ 523849 h 1944000"/>
              <a:gd name="connsiteX162" fmla="*/ 490284 w 1944000"/>
              <a:gd name="connsiteY162" fmla="*/ 532422 h 1944000"/>
              <a:gd name="connsiteX163" fmla="*/ 485198 w 1944000"/>
              <a:gd name="connsiteY163" fmla="*/ 541312 h 1944000"/>
              <a:gd name="connsiteX164" fmla="*/ 480430 w 1944000"/>
              <a:gd name="connsiteY164" fmla="*/ 550202 h 1944000"/>
              <a:gd name="connsiteX165" fmla="*/ 475980 w 1944000"/>
              <a:gd name="connsiteY165" fmla="*/ 559092 h 1944000"/>
              <a:gd name="connsiteX166" fmla="*/ 472166 w 1944000"/>
              <a:gd name="connsiteY166" fmla="*/ 568299 h 1944000"/>
              <a:gd name="connsiteX167" fmla="*/ 468352 w 1944000"/>
              <a:gd name="connsiteY167" fmla="*/ 577507 h 1944000"/>
              <a:gd name="connsiteX168" fmla="*/ 464855 w 1944000"/>
              <a:gd name="connsiteY168" fmla="*/ 586714 h 1944000"/>
              <a:gd name="connsiteX169" fmla="*/ 461994 w 1944000"/>
              <a:gd name="connsiteY169" fmla="*/ 596239 h 1944000"/>
              <a:gd name="connsiteX170" fmla="*/ 459134 w 1944000"/>
              <a:gd name="connsiteY170" fmla="*/ 605764 h 1944000"/>
              <a:gd name="connsiteX171" fmla="*/ 456591 w 1944000"/>
              <a:gd name="connsiteY171" fmla="*/ 615289 h 1944000"/>
              <a:gd name="connsiteX172" fmla="*/ 454684 w 1944000"/>
              <a:gd name="connsiteY172" fmla="*/ 624814 h 1944000"/>
              <a:gd name="connsiteX173" fmla="*/ 453094 w 1944000"/>
              <a:gd name="connsiteY173" fmla="*/ 634657 h 1944000"/>
              <a:gd name="connsiteX174" fmla="*/ 451187 w 1944000"/>
              <a:gd name="connsiteY174" fmla="*/ 644182 h 1944000"/>
              <a:gd name="connsiteX175" fmla="*/ 450234 w 1944000"/>
              <a:gd name="connsiteY175" fmla="*/ 654024 h 1944000"/>
              <a:gd name="connsiteX176" fmla="*/ 449280 w 1944000"/>
              <a:gd name="connsiteY176" fmla="*/ 664184 h 1944000"/>
              <a:gd name="connsiteX177" fmla="*/ 448962 w 1944000"/>
              <a:gd name="connsiteY177" fmla="*/ 674344 h 1944000"/>
              <a:gd name="connsiteX178" fmla="*/ 448644 w 1944000"/>
              <a:gd name="connsiteY178" fmla="*/ 684822 h 1944000"/>
              <a:gd name="connsiteX179" fmla="*/ 448962 w 1944000"/>
              <a:gd name="connsiteY179" fmla="*/ 695934 h 1944000"/>
              <a:gd name="connsiteX180" fmla="*/ 449598 w 1944000"/>
              <a:gd name="connsiteY180" fmla="*/ 706729 h 1944000"/>
              <a:gd name="connsiteX181" fmla="*/ 450552 w 1944000"/>
              <a:gd name="connsiteY181" fmla="*/ 717842 h 1944000"/>
              <a:gd name="connsiteX182" fmla="*/ 452141 w 1944000"/>
              <a:gd name="connsiteY182" fmla="*/ 728637 h 1944000"/>
              <a:gd name="connsiteX183" fmla="*/ 453730 w 1944000"/>
              <a:gd name="connsiteY183" fmla="*/ 739432 h 1944000"/>
              <a:gd name="connsiteX184" fmla="*/ 455955 w 1944000"/>
              <a:gd name="connsiteY184" fmla="*/ 749909 h 1944000"/>
              <a:gd name="connsiteX185" fmla="*/ 458180 w 1944000"/>
              <a:gd name="connsiteY185" fmla="*/ 760387 h 1944000"/>
              <a:gd name="connsiteX186" fmla="*/ 461359 w 1944000"/>
              <a:gd name="connsiteY186" fmla="*/ 770547 h 1944000"/>
              <a:gd name="connsiteX187" fmla="*/ 464537 w 1944000"/>
              <a:gd name="connsiteY187" fmla="*/ 781024 h 1944000"/>
              <a:gd name="connsiteX188" fmla="*/ 468352 w 1944000"/>
              <a:gd name="connsiteY188" fmla="*/ 791184 h 1944000"/>
              <a:gd name="connsiteX189" fmla="*/ 472484 w 1944000"/>
              <a:gd name="connsiteY189" fmla="*/ 801027 h 1944000"/>
              <a:gd name="connsiteX190" fmla="*/ 476934 w 1944000"/>
              <a:gd name="connsiteY190" fmla="*/ 810869 h 1944000"/>
              <a:gd name="connsiteX191" fmla="*/ 482020 w 1944000"/>
              <a:gd name="connsiteY191" fmla="*/ 820712 h 1944000"/>
              <a:gd name="connsiteX192" fmla="*/ 487423 w 1944000"/>
              <a:gd name="connsiteY192" fmla="*/ 830237 h 1944000"/>
              <a:gd name="connsiteX193" fmla="*/ 492827 w 1944000"/>
              <a:gd name="connsiteY193" fmla="*/ 839762 h 1944000"/>
              <a:gd name="connsiteX194" fmla="*/ 498866 w 1944000"/>
              <a:gd name="connsiteY194" fmla="*/ 848969 h 1944000"/>
              <a:gd name="connsiteX195" fmla="*/ 505541 w 1944000"/>
              <a:gd name="connsiteY195" fmla="*/ 858177 h 1944000"/>
              <a:gd name="connsiteX196" fmla="*/ 512216 w 1944000"/>
              <a:gd name="connsiteY196" fmla="*/ 867067 h 1944000"/>
              <a:gd name="connsiteX197" fmla="*/ 519527 w 1944000"/>
              <a:gd name="connsiteY197" fmla="*/ 875957 h 1944000"/>
              <a:gd name="connsiteX198" fmla="*/ 527156 w 1944000"/>
              <a:gd name="connsiteY198" fmla="*/ 884212 h 1944000"/>
              <a:gd name="connsiteX199" fmla="*/ 535102 w 1944000"/>
              <a:gd name="connsiteY199" fmla="*/ 892467 h 1944000"/>
              <a:gd name="connsiteX200" fmla="*/ 543367 w 1944000"/>
              <a:gd name="connsiteY200" fmla="*/ 900404 h 1944000"/>
              <a:gd name="connsiteX201" fmla="*/ 551949 w 1944000"/>
              <a:gd name="connsiteY201" fmla="*/ 908024 h 1944000"/>
              <a:gd name="connsiteX202" fmla="*/ 561167 w 1944000"/>
              <a:gd name="connsiteY202" fmla="*/ 915644 h 1944000"/>
              <a:gd name="connsiteX203" fmla="*/ 570385 w 1944000"/>
              <a:gd name="connsiteY203" fmla="*/ 922947 h 1944000"/>
              <a:gd name="connsiteX204" fmla="*/ 580238 w 1944000"/>
              <a:gd name="connsiteY204" fmla="*/ 929932 h 1944000"/>
              <a:gd name="connsiteX205" fmla="*/ 590410 w 1944000"/>
              <a:gd name="connsiteY205" fmla="*/ 936282 h 1944000"/>
              <a:gd name="connsiteX206" fmla="*/ 600899 w 1944000"/>
              <a:gd name="connsiteY206" fmla="*/ 942632 h 1944000"/>
              <a:gd name="connsiteX207" fmla="*/ 611706 w 1944000"/>
              <a:gd name="connsiteY207" fmla="*/ 948982 h 1944000"/>
              <a:gd name="connsiteX208" fmla="*/ 623149 w 1944000"/>
              <a:gd name="connsiteY208" fmla="*/ 954697 h 1944000"/>
              <a:gd name="connsiteX209" fmla="*/ 634592 w 1944000"/>
              <a:gd name="connsiteY209" fmla="*/ 960412 h 1944000"/>
              <a:gd name="connsiteX210" fmla="*/ 646671 w 1944000"/>
              <a:gd name="connsiteY210" fmla="*/ 966127 h 1944000"/>
              <a:gd name="connsiteX211" fmla="*/ 666378 w 1944000"/>
              <a:gd name="connsiteY211" fmla="*/ 974064 h 1944000"/>
              <a:gd name="connsiteX212" fmla="*/ 688629 w 1944000"/>
              <a:gd name="connsiteY212" fmla="*/ 982637 h 1944000"/>
              <a:gd name="connsiteX213" fmla="*/ 713739 w 1944000"/>
              <a:gd name="connsiteY213" fmla="*/ 991209 h 1944000"/>
              <a:gd name="connsiteX214" fmla="*/ 741711 w 1944000"/>
              <a:gd name="connsiteY214" fmla="*/ 1000099 h 1944000"/>
              <a:gd name="connsiteX215" fmla="*/ 772544 w 1944000"/>
              <a:gd name="connsiteY215" fmla="*/ 1009307 h 1944000"/>
              <a:gd name="connsiteX216" fmla="*/ 805919 w 1944000"/>
              <a:gd name="connsiteY216" fmla="*/ 1018514 h 1944000"/>
              <a:gd name="connsiteX217" fmla="*/ 841837 w 1944000"/>
              <a:gd name="connsiteY217" fmla="*/ 1028357 h 1944000"/>
              <a:gd name="connsiteX218" fmla="*/ 880616 w 1944000"/>
              <a:gd name="connsiteY218" fmla="*/ 1038199 h 1944000"/>
              <a:gd name="connsiteX219" fmla="*/ 880616 w 1944000"/>
              <a:gd name="connsiteY219" fmla="*/ 1433487 h 1944000"/>
              <a:gd name="connsiteX220" fmla="*/ 870444 w 1944000"/>
              <a:gd name="connsiteY220" fmla="*/ 1431582 h 1944000"/>
              <a:gd name="connsiteX221" fmla="*/ 860591 w 1944000"/>
              <a:gd name="connsiteY221" fmla="*/ 1429042 h 1944000"/>
              <a:gd name="connsiteX222" fmla="*/ 850737 w 1944000"/>
              <a:gd name="connsiteY222" fmla="*/ 1426820 h 1944000"/>
              <a:gd name="connsiteX223" fmla="*/ 841519 w 1944000"/>
              <a:gd name="connsiteY223" fmla="*/ 1424280 h 1944000"/>
              <a:gd name="connsiteX224" fmla="*/ 831983 w 1944000"/>
              <a:gd name="connsiteY224" fmla="*/ 1421422 h 1944000"/>
              <a:gd name="connsiteX225" fmla="*/ 823083 w 1944000"/>
              <a:gd name="connsiteY225" fmla="*/ 1418247 h 1944000"/>
              <a:gd name="connsiteX226" fmla="*/ 814183 w 1944000"/>
              <a:gd name="connsiteY226" fmla="*/ 1415072 h 1944000"/>
              <a:gd name="connsiteX227" fmla="*/ 805283 w 1944000"/>
              <a:gd name="connsiteY227" fmla="*/ 1411580 h 1944000"/>
              <a:gd name="connsiteX228" fmla="*/ 796701 w 1944000"/>
              <a:gd name="connsiteY228" fmla="*/ 1408087 h 1944000"/>
              <a:gd name="connsiteX229" fmla="*/ 788437 w 1944000"/>
              <a:gd name="connsiteY229" fmla="*/ 1404277 h 1944000"/>
              <a:gd name="connsiteX230" fmla="*/ 780490 w 1944000"/>
              <a:gd name="connsiteY230" fmla="*/ 1400150 h 1944000"/>
              <a:gd name="connsiteX231" fmla="*/ 772544 w 1944000"/>
              <a:gd name="connsiteY231" fmla="*/ 1396022 h 1944000"/>
              <a:gd name="connsiteX232" fmla="*/ 764915 w 1944000"/>
              <a:gd name="connsiteY232" fmla="*/ 1391260 h 1944000"/>
              <a:gd name="connsiteX233" fmla="*/ 757604 w 1944000"/>
              <a:gd name="connsiteY233" fmla="*/ 1386815 h 1944000"/>
              <a:gd name="connsiteX234" fmla="*/ 750293 w 1944000"/>
              <a:gd name="connsiteY234" fmla="*/ 1381735 h 1944000"/>
              <a:gd name="connsiteX235" fmla="*/ 743618 w 1944000"/>
              <a:gd name="connsiteY235" fmla="*/ 1376655 h 1944000"/>
              <a:gd name="connsiteX236" fmla="*/ 732811 w 1944000"/>
              <a:gd name="connsiteY236" fmla="*/ 1368082 h 1944000"/>
              <a:gd name="connsiteX237" fmla="*/ 722640 w 1944000"/>
              <a:gd name="connsiteY237" fmla="*/ 1359192 h 1944000"/>
              <a:gd name="connsiteX238" fmla="*/ 713104 w 1944000"/>
              <a:gd name="connsiteY238" fmla="*/ 1349985 h 1944000"/>
              <a:gd name="connsiteX239" fmla="*/ 704204 w 1944000"/>
              <a:gd name="connsiteY239" fmla="*/ 1340142 h 1944000"/>
              <a:gd name="connsiteX240" fmla="*/ 695621 w 1944000"/>
              <a:gd name="connsiteY240" fmla="*/ 1329982 h 1944000"/>
              <a:gd name="connsiteX241" fmla="*/ 687675 w 1944000"/>
              <a:gd name="connsiteY241" fmla="*/ 1319187 h 1944000"/>
              <a:gd name="connsiteX242" fmla="*/ 680046 w 1944000"/>
              <a:gd name="connsiteY242" fmla="*/ 1308075 h 1944000"/>
              <a:gd name="connsiteX243" fmla="*/ 673371 w 1944000"/>
              <a:gd name="connsiteY243" fmla="*/ 1296327 h 1944000"/>
              <a:gd name="connsiteX244" fmla="*/ 667014 w 1944000"/>
              <a:gd name="connsiteY244" fmla="*/ 1284262 h 1944000"/>
              <a:gd name="connsiteX245" fmla="*/ 660975 w 1944000"/>
              <a:gd name="connsiteY245" fmla="*/ 1271562 h 1944000"/>
              <a:gd name="connsiteX246" fmla="*/ 655889 w 1944000"/>
              <a:gd name="connsiteY246" fmla="*/ 1258862 h 1944000"/>
              <a:gd name="connsiteX247" fmla="*/ 651121 w 1944000"/>
              <a:gd name="connsiteY247" fmla="*/ 1245209 h 1944000"/>
              <a:gd name="connsiteX248" fmla="*/ 646989 w 1944000"/>
              <a:gd name="connsiteY248" fmla="*/ 1231557 h 1944000"/>
              <a:gd name="connsiteX249" fmla="*/ 642857 w 1944000"/>
              <a:gd name="connsiteY249" fmla="*/ 1217269 h 1944000"/>
              <a:gd name="connsiteX250" fmla="*/ 639996 w 1944000"/>
              <a:gd name="connsiteY250" fmla="*/ 1202664 h 1944000"/>
              <a:gd name="connsiteX251" fmla="*/ 637453 w 1944000"/>
              <a:gd name="connsiteY251" fmla="*/ 1187424 h 1944000"/>
              <a:gd name="connsiteX252" fmla="*/ 410819 w 1944000"/>
              <a:gd name="connsiteY252" fmla="*/ 1219492 h 1944000"/>
              <a:gd name="connsiteX253" fmla="*/ 413044 w 1944000"/>
              <a:gd name="connsiteY253" fmla="*/ 1231557 h 1944000"/>
              <a:gd name="connsiteX254" fmla="*/ 415587 w 1944000"/>
              <a:gd name="connsiteY254" fmla="*/ 1243304 h 1944000"/>
              <a:gd name="connsiteX255" fmla="*/ 418766 w 1944000"/>
              <a:gd name="connsiteY255" fmla="*/ 1255370 h 1944000"/>
              <a:gd name="connsiteX256" fmla="*/ 421626 w 1944000"/>
              <a:gd name="connsiteY256" fmla="*/ 1266800 h 1944000"/>
              <a:gd name="connsiteX257" fmla="*/ 424805 w 1944000"/>
              <a:gd name="connsiteY257" fmla="*/ 1278230 h 1944000"/>
              <a:gd name="connsiteX258" fmla="*/ 428619 w 1944000"/>
              <a:gd name="connsiteY258" fmla="*/ 1289660 h 1944000"/>
              <a:gd name="connsiteX259" fmla="*/ 432116 w 1944000"/>
              <a:gd name="connsiteY259" fmla="*/ 1300455 h 1944000"/>
              <a:gd name="connsiteX260" fmla="*/ 435930 w 1944000"/>
              <a:gd name="connsiteY260" fmla="*/ 1311250 h 1944000"/>
              <a:gd name="connsiteX261" fmla="*/ 440062 w 1944000"/>
              <a:gd name="connsiteY261" fmla="*/ 1321727 h 1944000"/>
              <a:gd name="connsiteX262" fmla="*/ 444512 w 1944000"/>
              <a:gd name="connsiteY262" fmla="*/ 1332205 h 1944000"/>
              <a:gd name="connsiteX263" fmla="*/ 448644 w 1944000"/>
              <a:gd name="connsiteY263" fmla="*/ 1342682 h 1944000"/>
              <a:gd name="connsiteX264" fmla="*/ 453412 w 1944000"/>
              <a:gd name="connsiteY264" fmla="*/ 1352525 h 1944000"/>
              <a:gd name="connsiteX265" fmla="*/ 458180 w 1944000"/>
              <a:gd name="connsiteY265" fmla="*/ 1362367 h 1944000"/>
              <a:gd name="connsiteX266" fmla="*/ 463266 w 1944000"/>
              <a:gd name="connsiteY266" fmla="*/ 1372210 h 1944000"/>
              <a:gd name="connsiteX267" fmla="*/ 468352 w 1944000"/>
              <a:gd name="connsiteY267" fmla="*/ 1381735 h 1944000"/>
              <a:gd name="connsiteX268" fmla="*/ 473755 w 1944000"/>
              <a:gd name="connsiteY268" fmla="*/ 1390942 h 1944000"/>
              <a:gd name="connsiteX269" fmla="*/ 479477 w 1944000"/>
              <a:gd name="connsiteY269" fmla="*/ 1399832 h 1944000"/>
              <a:gd name="connsiteX270" fmla="*/ 485198 w 1944000"/>
              <a:gd name="connsiteY270" fmla="*/ 1409040 h 1944000"/>
              <a:gd name="connsiteX271" fmla="*/ 491238 w 1944000"/>
              <a:gd name="connsiteY271" fmla="*/ 1417612 h 1944000"/>
              <a:gd name="connsiteX272" fmla="*/ 497595 w 1944000"/>
              <a:gd name="connsiteY272" fmla="*/ 1426185 h 1944000"/>
              <a:gd name="connsiteX273" fmla="*/ 503634 w 1944000"/>
              <a:gd name="connsiteY273" fmla="*/ 1434757 h 1944000"/>
              <a:gd name="connsiteX274" fmla="*/ 510309 w 1944000"/>
              <a:gd name="connsiteY274" fmla="*/ 1442695 h 1944000"/>
              <a:gd name="connsiteX275" fmla="*/ 517302 w 1944000"/>
              <a:gd name="connsiteY275" fmla="*/ 1450950 h 1944000"/>
              <a:gd name="connsiteX276" fmla="*/ 524295 w 1944000"/>
              <a:gd name="connsiteY276" fmla="*/ 1458570 h 1944000"/>
              <a:gd name="connsiteX277" fmla="*/ 531288 w 1944000"/>
              <a:gd name="connsiteY277" fmla="*/ 1466190 h 1944000"/>
              <a:gd name="connsiteX278" fmla="*/ 538599 w 1944000"/>
              <a:gd name="connsiteY278" fmla="*/ 1473492 h 1944000"/>
              <a:gd name="connsiteX279" fmla="*/ 546227 w 1944000"/>
              <a:gd name="connsiteY279" fmla="*/ 1480795 h 1944000"/>
              <a:gd name="connsiteX280" fmla="*/ 553856 w 1944000"/>
              <a:gd name="connsiteY280" fmla="*/ 1487780 h 1944000"/>
              <a:gd name="connsiteX281" fmla="*/ 561802 w 1944000"/>
              <a:gd name="connsiteY281" fmla="*/ 1494765 h 1944000"/>
              <a:gd name="connsiteX282" fmla="*/ 570067 w 1944000"/>
              <a:gd name="connsiteY282" fmla="*/ 1501750 h 1944000"/>
              <a:gd name="connsiteX283" fmla="*/ 578331 w 1944000"/>
              <a:gd name="connsiteY283" fmla="*/ 1507782 h 1944000"/>
              <a:gd name="connsiteX284" fmla="*/ 586913 w 1944000"/>
              <a:gd name="connsiteY284" fmla="*/ 1514132 h 1944000"/>
              <a:gd name="connsiteX285" fmla="*/ 600581 w 1944000"/>
              <a:gd name="connsiteY285" fmla="*/ 1523657 h 1944000"/>
              <a:gd name="connsiteX286" fmla="*/ 615203 w 1944000"/>
              <a:gd name="connsiteY286" fmla="*/ 1532865 h 1944000"/>
              <a:gd name="connsiteX287" fmla="*/ 630142 w 1944000"/>
              <a:gd name="connsiteY287" fmla="*/ 1541437 h 1944000"/>
              <a:gd name="connsiteX288" fmla="*/ 645717 w 1944000"/>
              <a:gd name="connsiteY288" fmla="*/ 1549375 h 1944000"/>
              <a:gd name="connsiteX289" fmla="*/ 661928 w 1944000"/>
              <a:gd name="connsiteY289" fmla="*/ 1556995 h 1944000"/>
              <a:gd name="connsiteX290" fmla="*/ 678775 w 1944000"/>
              <a:gd name="connsiteY290" fmla="*/ 1563980 h 1944000"/>
              <a:gd name="connsiteX291" fmla="*/ 696257 w 1944000"/>
              <a:gd name="connsiteY291" fmla="*/ 1570647 h 1944000"/>
              <a:gd name="connsiteX292" fmla="*/ 714375 w 1944000"/>
              <a:gd name="connsiteY292" fmla="*/ 1576680 h 1944000"/>
              <a:gd name="connsiteX293" fmla="*/ 733129 w 1944000"/>
              <a:gd name="connsiteY293" fmla="*/ 1582395 h 1944000"/>
              <a:gd name="connsiteX294" fmla="*/ 752518 w 1944000"/>
              <a:gd name="connsiteY294" fmla="*/ 1587475 h 1944000"/>
              <a:gd name="connsiteX295" fmla="*/ 772544 w 1944000"/>
              <a:gd name="connsiteY295" fmla="*/ 1592237 h 1944000"/>
              <a:gd name="connsiteX296" fmla="*/ 792887 w 1944000"/>
              <a:gd name="connsiteY296" fmla="*/ 1596365 h 1944000"/>
              <a:gd name="connsiteX297" fmla="*/ 814183 w 1944000"/>
              <a:gd name="connsiteY297" fmla="*/ 1600175 h 1944000"/>
              <a:gd name="connsiteX298" fmla="*/ 835480 w 1944000"/>
              <a:gd name="connsiteY298" fmla="*/ 1603350 h 1944000"/>
              <a:gd name="connsiteX299" fmla="*/ 858048 w 1944000"/>
              <a:gd name="connsiteY299" fmla="*/ 1606525 h 1944000"/>
              <a:gd name="connsiteX300" fmla="*/ 880616 w 1944000"/>
              <a:gd name="connsiteY300" fmla="*/ 1608747 h 1944000"/>
              <a:gd name="connsiteX301" fmla="*/ 880616 w 1944000"/>
              <a:gd name="connsiteY301" fmla="*/ 1726857 h 1944000"/>
              <a:gd name="connsiteX302" fmla="*/ 1063385 w 1944000"/>
              <a:gd name="connsiteY302" fmla="*/ 1726857 h 1944000"/>
              <a:gd name="connsiteX303" fmla="*/ 1063385 w 1944000"/>
              <a:gd name="connsiteY303" fmla="*/ 1610652 h 1944000"/>
              <a:gd name="connsiteX304" fmla="*/ 1077371 w 1944000"/>
              <a:gd name="connsiteY304" fmla="*/ 1609382 h 1944000"/>
              <a:gd name="connsiteX305" fmla="*/ 1091675 w 1944000"/>
              <a:gd name="connsiteY305" fmla="*/ 1607795 h 1944000"/>
              <a:gd name="connsiteX306" fmla="*/ 1105661 w 1944000"/>
              <a:gd name="connsiteY306" fmla="*/ 1606207 h 1944000"/>
              <a:gd name="connsiteX307" fmla="*/ 1119329 w 1944000"/>
              <a:gd name="connsiteY307" fmla="*/ 1603985 h 1944000"/>
              <a:gd name="connsiteX308" fmla="*/ 1133314 w 1944000"/>
              <a:gd name="connsiteY308" fmla="*/ 1602080 h 1944000"/>
              <a:gd name="connsiteX309" fmla="*/ 1146665 w 1944000"/>
              <a:gd name="connsiteY309" fmla="*/ 1599857 h 1944000"/>
              <a:gd name="connsiteX310" fmla="*/ 1160015 w 1944000"/>
              <a:gd name="connsiteY310" fmla="*/ 1597317 h 1944000"/>
              <a:gd name="connsiteX311" fmla="*/ 1173047 w 1944000"/>
              <a:gd name="connsiteY311" fmla="*/ 1594142 h 1944000"/>
              <a:gd name="connsiteX312" fmla="*/ 1186397 w 1944000"/>
              <a:gd name="connsiteY312" fmla="*/ 1591285 h 1944000"/>
              <a:gd name="connsiteX313" fmla="*/ 1199111 w 1944000"/>
              <a:gd name="connsiteY313" fmla="*/ 1587792 h 1944000"/>
              <a:gd name="connsiteX314" fmla="*/ 1212144 w 1944000"/>
              <a:gd name="connsiteY314" fmla="*/ 1584300 h 1944000"/>
              <a:gd name="connsiteX315" fmla="*/ 1224540 w 1944000"/>
              <a:gd name="connsiteY315" fmla="*/ 1580807 h 1944000"/>
              <a:gd name="connsiteX316" fmla="*/ 1236937 w 1944000"/>
              <a:gd name="connsiteY316" fmla="*/ 1576680 h 1944000"/>
              <a:gd name="connsiteX317" fmla="*/ 1249333 w 1944000"/>
              <a:gd name="connsiteY317" fmla="*/ 1572552 h 1944000"/>
              <a:gd name="connsiteX318" fmla="*/ 1261412 w 1944000"/>
              <a:gd name="connsiteY318" fmla="*/ 1567790 h 1944000"/>
              <a:gd name="connsiteX319" fmla="*/ 1273491 w 1944000"/>
              <a:gd name="connsiteY319" fmla="*/ 1563345 h 1944000"/>
              <a:gd name="connsiteX320" fmla="*/ 1288748 w 1944000"/>
              <a:gd name="connsiteY320" fmla="*/ 1556995 h 1944000"/>
              <a:gd name="connsiteX321" fmla="*/ 1304005 w 1944000"/>
              <a:gd name="connsiteY321" fmla="*/ 1550010 h 1944000"/>
              <a:gd name="connsiteX322" fmla="*/ 1318627 w 1944000"/>
              <a:gd name="connsiteY322" fmla="*/ 1543025 h 1944000"/>
              <a:gd name="connsiteX323" fmla="*/ 1332613 w 1944000"/>
              <a:gd name="connsiteY323" fmla="*/ 1535722 h 1944000"/>
              <a:gd name="connsiteX324" fmla="*/ 1346598 w 1944000"/>
              <a:gd name="connsiteY324" fmla="*/ 1528102 h 1944000"/>
              <a:gd name="connsiteX325" fmla="*/ 1359631 w 1944000"/>
              <a:gd name="connsiteY325" fmla="*/ 1519847 h 1944000"/>
              <a:gd name="connsiteX326" fmla="*/ 1372345 w 1944000"/>
              <a:gd name="connsiteY326" fmla="*/ 1511592 h 1944000"/>
              <a:gd name="connsiteX327" fmla="*/ 1384742 w 1944000"/>
              <a:gd name="connsiteY327" fmla="*/ 1502702 h 1944000"/>
              <a:gd name="connsiteX328" fmla="*/ 1396185 w 1944000"/>
              <a:gd name="connsiteY328" fmla="*/ 1493812 h 1944000"/>
              <a:gd name="connsiteX329" fmla="*/ 1407945 w 1944000"/>
              <a:gd name="connsiteY329" fmla="*/ 1484287 h 1944000"/>
              <a:gd name="connsiteX330" fmla="*/ 1418753 w 1944000"/>
              <a:gd name="connsiteY330" fmla="*/ 1474762 h 1944000"/>
              <a:gd name="connsiteX331" fmla="*/ 1429242 w 1944000"/>
              <a:gd name="connsiteY331" fmla="*/ 1464602 h 1944000"/>
              <a:gd name="connsiteX332" fmla="*/ 1439096 w 1944000"/>
              <a:gd name="connsiteY332" fmla="*/ 1454125 h 1944000"/>
              <a:gd name="connsiteX333" fmla="*/ 1448631 w 1944000"/>
              <a:gd name="connsiteY333" fmla="*/ 1443647 h 1944000"/>
              <a:gd name="connsiteX334" fmla="*/ 1457531 w 1944000"/>
              <a:gd name="connsiteY334" fmla="*/ 1432535 h 1944000"/>
              <a:gd name="connsiteX335" fmla="*/ 1466114 w 1944000"/>
              <a:gd name="connsiteY335" fmla="*/ 1421422 h 1944000"/>
              <a:gd name="connsiteX336" fmla="*/ 1474378 w 1944000"/>
              <a:gd name="connsiteY336" fmla="*/ 1409675 h 1944000"/>
              <a:gd name="connsiteX337" fmla="*/ 1482007 w 1944000"/>
              <a:gd name="connsiteY337" fmla="*/ 1398245 h 1944000"/>
              <a:gd name="connsiteX338" fmla="*/ 1489000 w 1944000"/>
              <a:gd name="connsiteY338" fmla="*/ 1386497 h 1944000"/>
              <a:gd name="connsiteX339" fmla="*/ 1495675 w 1944000"/>
              <a:gd name="connsiteY339" fmla="*/ 1374432 h 1944000"/>
              <a:gd name="connsiteX340" fmla="*/ 1501396 w 1944000"/>
              <a:gd name="connsiteY340" fmla="*/ 1362685 h 1944000"/>
              <a:gd name="connsiteX341" fmla="*/ 1507118 w 1944000"/>
              <a:gd name="connsiteY341" fmla="*/ 1350620 h 1944000"/>
              <a:gd name="connsiteX342" fmla="*/ 1512203 w 1944000"/>
              <a:gd name="connsiteY342" fmla="*/ 1338555 h 1944000"/>
              <a:gd name="connsiteX343" fmla="*/ 1516335 w 1944000"/>
              <a:gd name="connsiteY343" fmla="*/ 1326490 h 1944000"/>
              <a:gd name="connsiteX344" fmla="*/ 1520468 w 1944000"/>
              <a:gd name="connsiteY344" fmla="*/ 1314107 h 1944000"/>
              <a:gd name="connsiteX345" fmla="*/ 1523964 w 1944000"/>
              <a:gd name="connsiteY345" fmla="*/ 1301725 h 1944000"/>
              <a:gd name="connsiteX346" fmla="*/ 1526507 w 1944000"/>
              <a:gd name="connsiteY346" fmla="*/ 1289025 h 1944000"/>
              <a:gd name="connsiteX347" fmla="*/ 1528732 w 1944000"/>
              <a:gd name="connsiteY347" fmla="*/ 1276642 h 1944000"/>
              <a:gd name="connsiteX348" fmla="*/ 1530957 w 1944000"/>
              <a:gd name="connsiteY348" fmla="*/ 1263942 h 1944000"/>
              <a:gd name="connsiteX349" fmla="*/ 1532228 w 1944000"/>
              <a:gd name="connsiteY349" fmla="*/ 1251242 h 1944000"/>
              <a:gd name="connsiteX350" fmla="*/ 1532864 w 1944000"/>
              <a:gd name="connsiteY350" fmla="*/ 1238542 h 1944000"/>
              <a:gd name="connsiteX351" fmla="*/ 1533182 w 1944000"/>
              <a:gd name="connsiteY351" fmla="*/ 1225207 h 1944000"/>
              <a:gd name="connsiteX352" fmla="*/ 1533182 w 1944000"/>
              <a:gd name="connsiteY352" fmla="*/ 1212189 h 1944000"/>
              <a:gd name="connsiteX353" fmla="*/ 1532546 w 1944000"/>
              <a:gd name="connsiteY353" fmla="*/ 1199172 h 1944000"/>
              <a:gd name="connsiteX354" fmla="*/ 1531275 w 1944000"/>
              <a:gd name="connsiteY354" fmla="*/ 1186789 h 1944000"/>
              <a:gd name="connsiteX355" fmla="*/ 1530003 w 1944000"/>
              <a:gd name="connsiteY355" fmla="*/ 1174407 h 1944000"/>
              <a:gd name="connsiteX356" fmla="*/ 1527778 w 1944000"/>
              <a:gd name="connsiteY356" fmla="*/ 1162342 h 1944000"/>
              <a:gd name="connsiteX357" fmla="*/ 1525553 w 1944000"/>
              <a:gd name="connsiteY357" fmla="*/ 1150594 h 1944000"/>
              <a:gd name="connsiteX358" fmla="*/ 1522693 w 1944000"/>
              <a:gd name="connsiteY358" fmla="*/ 1138847 h 1944000"/>
              <a:gd name="connsiteX359" fmla="*/ 1519514 w 1944000"/>
              <a:gd name="connsiteY359" fmla="*/ 1127734 h 1944000"/>
              <a:gd name="connsiteX360" fmla="*/ 1516018 w 1944000"/>
              <a:gd name="connsiteY360" fmla="*/ 1116939 h 1944000"/>
              <a:gd name="connsiteX361" fmla="*/ 1511885 w 1944000"/>
              <a:gd name="connsiteY361" fmla="*/ 1106144 h 1944000"/>
              <a:gd name="connsiteX362" fmla="*/ 1507435 w 1944000"/>
              <a:gd name="connsiteY362" fmla="*/ 1095349 h 1944000"/>
              <a:gd name="connsiteX363" fmla="*/ 1502350 w 1944000"/>
              <a:gd name="connsiteY363" fmla="*/ 1085189 h 1944000"/>
              <a:gd name="connsiteX364" fmla="*/ 1496946 w 1944000"/>
              <a:gd name="connsiteY364" fmla="*/ 1075347 h 1944000"/>
              <a:gd name="connsiteX365" fmla="*/ 1491225 w 1944000"/>
              <a:gd name="connsiteY365" fmla="*/ 1065822 h 1944000"/>
              <a:gd name="connsiteX366" fmla="*/ 1485185 w 1944000"/>
              <a:gd name="connsiteY366" fmla="*/ 1056614 h 1944000"/>
              <a:gd name="connsiteX367" fmla="*/ 1478510 w 1944000"/>
              <a:gd name="connsiteY367" fmla="*/ 1047407 h 1944000"/>
              <a:gd name="connsiteX368" fmla="*/ 1471517 w 1944000"/>
              <a:gd name="connsiteY368" fmla="*/ 1038517 h 1944000"/>
              <a:gd name="connsiteX369" fmla="*/ 1463889 w 1944000"/>
              <a:gd name="connsiteY369" fmla="*/ 1029944 h 1944000"/>
              <a:gd name="connsiteX370" fmla="*/ 1456260 w 1944000"/>
              <a:gd name="connsiteY370" fmla="*/ 1021689 h 1944000"/>
              <a:gd name="connsiteX371" fmla="*/ 1448314 w 1944000"/>
              <a:gd name="connsiteY371" fmla="*/ 1013752 h 1944000"/>
              <a:gd name="connsiteX372" fmla="*/ 1440049 w 1944000"/>
              <a:gd name="connsiteY372" fmla="*/ 1005814 h 1944000"/>
              <a:gd name="connsiteX373" fmla="*/ 1431467 w 1944000"/>
              <a:gd name="connsiteY373" fmla="*/ 998512 h 1944000"/>
              <a:gd name="connsiteX374" fmla="*/ 1422567 w 1944000"/>
              <a:gd name="connsiteY374" fmla="*/ 991527 h 1944000"/>
              <a:gd name="connsiteX375" fmla="*/ 1413349 w 1944000"/>
              <a:gd name="connsiteY375" fmla="*/ 984542 h 1944000"/>
              <a:gd name="connsiteX376" fmla="*/ 1403813 w 1944000"/>
              <a:gd name="connsiteY376" fmla="*/ 977557 h 1944000"/>
              <a:gd name="connsiteX377" fmla="*/ 1393959 w 1944000"/>
              <a:gd name="connsiteY377" fmla="*/ 971207 h 1944000"/>
              <a:gd name="connsiteX378" fmla="*/ 1383788 w 1944000"/>
              <a:gd name="connsiteY378" fmla="*/ 965174 h 1944000"/>
              <a:gd name="connsiteX379" fmla="*/ 1373299 w 1944000"/>
              <a:gd name="connsiteY379" fmla="*/ 959142 h 1944000"/>
              <a:gd name="connsiteX380" fmla="*/ 1362491 w 1944000"/>
              <a:gd name="connsiteY380" fmla="*/ 953427 h 1944000"/>
              <a:gd name="connsiteX381" fmla="*/ 1351048 w 1944000"/>
              <a:gd name="connsiteY381" fmla="*/ 948347 h 1944000"/>
              <a:gd name="connsiteX382" fmla="*/ 1339605 w 1944000"/>
              <a:gd name="connsiteY382" fmla="*/ 942949 h 1944000"/>
              <a:gd name="connsiteX383" fmla="*/ 1327845 w 1944000"/>
              <a:gd name="connsiteY383" fmla="*/ 937869 h 1944000"/>
              <a:gd name="connsiteX384" fmla="*/ 1305912 w 1944000"/>
              <a:gd name="connsiteY384" fmla="*/ 930249 h 1944000"/>
              <a:gd name="connsiteX385" fmla="*/ 1280801 w 1944000"/>
              <a:gd name="connsiteY385" fmla="*/ 921677 h 1944000"/>
              <a:gd name="connsiteX386" fmla="*/ 1252512 w 1944000"/>
              <a:gd name="connsiteY386" fmla="*/ 912469 h 1944000"/>
              <a:gd name="connsiteX387" fmla="*/ 1221362 w 1944000"/>
              <a:gd name="connsiteY387" fmla="*/ 902627 h 1944000"/>
              <a:gd name="connsiteX388" fmla="*/ 1186397 w 1944000"/>
              <a:gd name="connsiteY388" fmla="*/ 892784 h 1944000"/>
              <a:gd name="connsiteX389" fmla="*/ 1148572 w 1944000"/>
              <a:gd name="connsiteY389" fmla="*/ 882307 h 1944000"/>
              <a:gd name="connsiteX390" fmla="*/ 1107568 w 1944000"/>
              <a:gd name="connsiteY390" fmla="*/ 871512 h 1944000"/>
              <a:gd name="connsiteX391" fmla="*/ 1063385 w 1944000"/>
              <a:gd name="connsiteY391" fmla="*/ 860399 h 1944000"/>
              <a:gd name="connsiteX392" fmla="*/ 1063385 w 1944000"/>
              <a:gd name="connsiteY392" fmla="*/ 511149 h 1944000"/>
              <a:gd name="connsiteX393" fmla="*/ 1078960 w 1944000"/>
              <a:gd name="connsiteY393" fmla="*/ 514642 h 1944000"/>
              <a:gd name="connsiteX394" fmla="*/ 1093582 w 1944000"/>
              <a:gd name="connsiteY394" fmla="*/ 518769 h 1944000"/>
              <a:gd name="connsiteX395" fmla="*/ 1108204 w 1944000"/>
              <a:gd name="connsiteY395" fmla="*/ 523214 h 1944000"/>
              <a:gd name="connsiteX396" fmla="*/ 1121554 w 1944000"/>
              <a:gd name="connsiteY396" fmla="*/ 528612 h 1944000"/>
              <a:gd name="connsiteX397" fmla="*/ 1128229 w 1944000"/>
              <a:gd name="connsiteY397" fmla="*/ 531469 h 1944000"/>
              <a:gd name="connsiteX398" fmla="*/ 1134904 w 1944000"/>
              <a:gd name="connsiteY398" fmla="*/ 534644 h 1944000"/>
              <a:gd name="connsiteX399" fmla="*/ 1141261 w 1944000"/>
              <a:gd name="connsiteY399" fmla="*/ 537502 h 1944000"/>
              <a:gd name="connsiteX400" fmla="*/ 1146982 w 1944000"/>
              <a:gd name="connsiteY400" fmla="*/ 540677 h 1944000"/>
              <a:gd name="connsiteX401" fmla="*/ 1153022 w 1944000"/>
              <a:gd name="connsiteY401" fmla="*/ 544169 h 1944000"/>
              <a:gd name="connsiteX402" fmla="*/ 1159061 w 1944000"/>
              <a:gd name="connsiteY402" fmla="*/ 547662 h 1944000"/>
              <a:gd name="connsiteX403" fmla="*/ 1164465 w 1944000"/>
              <a:gd name="connsiteY403" fmla="*/ 551154 h 1944000"/>
              <a:gd name="connsiteX404" fmla="*/ 1169868 w 1944000"/>
              <a:gd name="connsiteY404" fmla="*/ 555282 h 1944000"/>
              <a:gd name="connsiteX405" fmla="*/ 1178768 w 1944000"/>
              <a:gd name="connsiteY405" fmla="*/ 561949 h 1944000"/>
              <a:gd name="connsiteX406" fmla="*/ 1187351 w 1944000"/>
              <a:gd name="connsiteY406" fmla="*/ 568934 h 1944000"/>
              <a:gd name="connsiteX407" fmla="*/ 1195297 w 1944000"/>
              <a:gd name="connsiteY407" fmla="*/ 576554 h 1944000"/>
              <a:gd name="connsiteX408" fmla="*/ 1202926 w 1944000"/>
              <a:gd name="connsiteY408" fmla="*/ 584174 h 1944000"/>
              <a:gd name="connsiteX409" fmla="*/ 1209919 w 1944000"/>
              <a:gd name="connsiteY409" fmla="*/ 592429 h 1944000"/>
              <a:gd name="connsiteX410" fmla="*/ 1216594 w 1944000"/>
              <a:gd name="connsiteY410" fmla="*/ 601002 h 1944000"/>
              <a:gd name="connsiteX411" fmla="*/ 1222633 w 1944000"/>
              <a:gd name="connsiteY411" fmla="*/ 609574 h 1944000"/>
              <a:gd name="connsiteX412" fmla="*/ 1228355 w 1944000"/>
              <a:gd name="connsiteY412" fmla="*/ 618782 h 1944000"/>
              <a:gd name="connsiteX413" fmla="*/ 1233758 w 1944000"/>
              <a:gd name="connsiteY413" fmla="*/ 627989 h 1944000"/>
              <a:gd name="connsiteX414" fmla="*/ 1238844 w 1944000"/>
              <a:gd name="connsiteY414" fmla="*/ 637832 h 1944000"/>
              <a:gd name="connsiteX415" fmla="*/ 1242976 w 1944000"/>
              <a:gd name="connsiteY415" fmla="*/ 647674 h 1944000"/>
              <a:gd name="connsiteX416" fmla="*/ 1247108 w 1944000"/>
              <a:gd name="connsiteY416" fmla="*/ 658469 h 1944000"/>
              <a:gd name="connsiteX417" fmla="*/ 1250287 w 1944000"/>
              <a:gd name="connsiteY417" fmla="*/ 668947 h 1944000"/>
              <a:gd name="connsiteX418" fmla="*/ 1253465 w 1944000"/>
              <a:gd name="connsiteY418" fmla="*/ 680059 h 1944000"/>
              <a:gd name="connsiteX419" fmla="*/ 1256326 w 1944000"/>
              <a:gd name="connsiteY419" fmla="*/ 691172 h 1944000"/>
              <a:gd name="connsiteX420" fmla="*/ 1258233 w 1944000"/>
              <a:gd name="connsiteY420" fmla="*/ 702919 h 1944000"/>
              <a:gd name="connsiteX421" fmla="*/ 1482324 w 1944000"/>
              <a:gd name="connsiteY421" fmla="*/ 675297 h 1944000"/>
              <a:gd name="connsiteX422" fmla="*/ 1479464 w 1944000"/>
              <a:gd name="connsiteY422" fmla="*/ 660692 h 1944000"/>
              <a:gd name="connsiteX423" fmla="*/ 1475967 w 1944000"/>
              <a:gd name="connsiteY423" fmla="*/ 646087 h 1944000"/>
              <a:gd name="connsiteX424" fmla="*/ 1472789 w 1944000"/>
              <a:gd name="connsiteY424" fmla="*/ 632434 h 1944000"/>
              <a:gd name="connsiteX425" fmla="*/ 1469292 w 1944000"/>
              <a:gd name="connsiteY425" fmla="*/ 618782 h 1944000"/>
              <a:gd name="connsiteX426" fmla="*/ 1465160 w 1944000"/>
              <a:gd name="connsiteY426" fmla="*/ 605764 h 1944000"/>
              <a:gd name="connsiteX427" fmla="*/ 1461028 w 1944000"/>
              <a:gd name="connsiteY427" fmla="*/ 592747 h 1944000"/>
              <a:gd name="connsiteX428" fmla="*/ 1456260 w 1944000"/>
              <a:gd name="connsiteY428" fmla="*/ 580364 h 1944000"/>
              <a:gd name="connsiteX429" fmla="*/ 1451810 w 1944000"/>
              <a:gd name="connsiteY429" fmla="*/ 568299 h 1944000"/>
              <a:gd name="connsiteX430" fmla="*/ 1446406 w 1944000"/>
              <a:gd name="connsiteY430" fmla="*/ 556552 h 1944000"/>
              <a:gd name="connsiteX431" fmla="*/ 1441321 w 1944000"/>
              <a:gd name="connsiteY431" fmla="*/ 545439 h 1944000"/>
              <a:gd name="connsiteX432" fmla="*/ 1435599 w 1944000"/>
              <a:gd name="connsiteY432" fmla="*/ 534644 h 1944000"/>
              <a:gd name="connsiteX433" fmla="*/ 1429560 w 1944000"/>
              <a:gd name="connsiteY433" fmla="*/ 523532 h 1944000"/>
              <a:gd name="connsiteX434" fmla="*/ 1423838 w 1944000"/>
              <a:gd name="connsiteY434" fmla="*/ 513689 h 1944000"/>
              <a:gd name="connsiteX435" fmla="*/ 1417163 w 1944000"/>
              <a:gd name="connsiteY435" fmla="*/ 503847 h 1944000"/>
              <a:gd name="connsiteX436" fmla="*/ 1410488 w 1944000"/>
              <a:gd name="connsiteY436" fmla="*/ 494322 h 1944000"/>
              <a:gd name="connsiteX437" fmla="*/ 1403177 w 1944000"/>
              <a:gd name="connsiteY437" fmla="*/ 485432 h 1944000"/>
              <a:gd name="connsiteX438" fmla="*/ 1395867 w 1944000"/>
              <a:gd name="connsiteY438" fmla="*/ 476542 h 1944000"/>
              <a:gd name="connsiteX439" fmla="*/ 1388238 w 1944000"/>
              <a:gd name="connsiteY439" fmla="*/ 467969 h 1944000"/>
              <a:gd name="connsiteX440" fmla="*/ 1379974 w 1944000"/>
              <a:gd name="connsiteY440" fmla="*/ 459714 h 1944000"/>
              <a:gd name="connsiteX441" fmla="*/ 1371074 w 1944000"/>
              <a:gd name="connsiteY441" fmla="*/ 451459 h 1944000"/>
              <a:gd name="connsiteX442" fmla="*/ 1361538 w 1944000"/>
              <a:gd name="connsiteY442" fmla="*/ 443522 h 1944000"/>
              <a:gd name="connsiteX443" fmla="*/ 1351366 w 1944000"/>
              <a:gd name="connsiteY443" fmla="*/ 435902 h 1944000"/>
              <a:gd name="connsiteX444" fmla="*/ 1341195 w 1944000"/>
              <a:gd name="connsiteY444" fmla="*/ 428599 h 1944000"/>
              <a:gd name="connsiteX445" fmla="*/ 1330388 w 1944000"/>
              <a:gd name="connsiteY445" fmla="*/ 421614 h 1944000"/>
              <a:gd name="connsiteX446" fmla="*/ 1319262 w 1944000"/>
              <a:gd name="connsiteY446" fmla="*/ 414629 h 1944000"/>
              <a:gd name="connsiteX447" fmla="*/ 1307184 w 1944000"/>
              <a:gd name="connsiteY447" fmla="*/ 407962 h 1944000"/>
              <a:gd name="connsiteX448" fmla="*/ 1294787 w 1944000"/>
              <a:gd name="connsiteY448" fmla="*/ 401294 h 1944000"/>
              <a:gd name="connsiteX449" fmla="*/ 1282073 w 1944000"/>
              <a:gd name="connsiteY449" fmla="*/ 395262 h 1944000"/>
              <a:gd name="connsiteX450" fmla="*/ 1268723 w 1944000"/>
              <a:gd name="connsiteY450" fmla="*/ 389229 h 1944000"/>
              <a:gd name="connsiteX451" fmla="*/ 1254737 w 1944000"/>
              <a:gd name="connsiteY451" fmla="*/ 383197 h 1944000"/>
              <a:gd name="connsiteX452" fmla="*/ 1240751 w 1944000"/>
              <a:gd name="connsiteY452" fmla="*/ 378117 h 1944000"/>
              <a:gd name="connsiteX453" fmla="*/ 1225812 w 1944000"/>
              <a:gd name="connsiteY453" fmla="*/ 372402 h 1944000"/>
              <a:gd name="connsiteX454" fmla="*/ 1207058 w 1944000"/>
              <a:gd name="connsiteY454" fmla="*/ 366369 h 1944000"/>
              <a:gd name="connsiteX455" fmla="*/ 1187986 w 1944000"/>
              <a:gd name="connsiteY455" fmla="*/ 360972 h 1944000"/>
              <a:gd name="connsiteX456" fmla="*/ 1168279 w 1944000"/>
              <a:gd name="connsiteY456" fmla="*/ 355574 h 1944000"/>
              <a:gd name="connsiteX457" fmla="*/ 1147936 w 1944000"/>
              <a:gd name="connsiteY457" fmla="*/ 351129 h 1944000"/>
              <a:gd name="connsiteX458" fmla="*/ 1127593 w 1944000"/>
              <a:gd name="connsiteY458" fmla="*/ 346684 h 1944000"/>
              <a:gd name="connsiteX459" fmla="*/ 1106614 w 1944000"/>
              <a:gd name="connsiteY459" fmla="*/ 343192 h 1944000"/>
              <a:gd name="connsiteX460" fmla="*/ 1085000 w 1944000"/>
              <a:gd name="connsiteY460" fmla="*/ 339699 h 1944000"/>
              <a:gd name="connsiteX461" fmla="*/ 1063385 w 1944000"/>
              <a:gd name="connsiteY461" fmla="*/ 337159 h 1944000"/>
              <a:gd name="connsiteX462" fmla="*/ 1063385 w 1944000"/>
              <a:gd name="connsiteY462" fmla="*/ 217144 h 1944000"/>
              <a:gd name="connsiteX463" fmla="*/ 972000 w 1944000"/>
              <a:gd name="connsiteY463" fmla="*/ 0 h 1944000"/>
              <a:gd name="connsiteX464" fmla="*/ 1944000 w 1944000"/>
              <a:gd name="connsiteY464" fmla="*/ 972000 h 1944000"/>
              <a:gd name="connsiteX465" fmla="*/ 972000 w 1944000"/>
              <a:gd name="connsiteY465" fmla="*/ 1944000 h 1944000"/>
              <a:gd name="connsiteX466" fmla="*/ 0 w 1944000"/>
              <a:gd name="connsiteY466" fmla="*/ 972000 h 1944000"/>
              <a:gd name="connsiteX467" fmla="*/ 972000 w 1944000"/>
              <a:gd name="connsiteY467" fmla="*/ 0 h 19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Lst>
            <a:rect l="l" t="t" r="r" b="b"/>
            <a:pathLst>
              <a:path w="1944000" h="1944000">
                <a:moveTo>
                  <a:pt x="1063385" y="1082014"/>
                </a:moveTo>
                <a:lnTo>
                  <a:pt x="1093900" y="1089952"/>
                </a:lnTo>
                <a:lnTo>
                  <a:pt x="1121871" y="1097572"/>
                </a:lnTo>
                <a:lnTo>
                  <a:pt x="1146982" y="1104557"/>
                </a:lnTo>
                <a:lnTo>
                  <a:pt x="1169550" y="1111542"/>
                </a:lnTo>
                <a:lnTo>
                  <a:pt x="1188940" y="1118209"/>
                </a:lnTo>
                <a:lnTo>
                  <a:pt x="1205469" y="1124559"/>
                </a:lnTo>
                <a:lnTo>
                  <a:pt x="1212779" y="1127734"/>
                </a:lnTo>
                <a:lnTo>
                  <a:pt x="1219137" y="1130592"/>
                </a:lnTo>
                <a:lnTo>
                  <a:pt x="1225176" y="1133449"/>
                </a:lnTo>
                <a:lnTo>
                  <a:pt x="1230262" y="1136307"/>
                </a:lnTo>
                <a:lnTo>
                  <a:pt x="1238526" y="1141704"/>
                </a:lnTo>
                <a:lnTo>
                  <a:pt x="1245837" y="1146784"/>
                </a:lnTo>
                <a:lnTo>
                  <a:pt x="1253148" y="1152499"/>
                </a:lnTo>
                <a:lnTo>
                  <a:pt x="1259823" y="1158532"/>
                </a:lnTo>
                <a:lnTo>
                  <a:pt x="1265862" y="1164564"/>
                </a:lnTo>
                <a:lnTo>
                  <a:pt x="1271266" y="1170914"/>
                </a:lnTo>
                <a:lnTo>
                  <a:pt x="1276351" y="1177582"/>
                </a:lnTo>
                <a:lnTo>
                  <a:pt x="1280801" y="1184567"/>
                </a:lnTo>
                <a:lnTo>
                  <a:pt x="1284934" y="1191234"/>
                </a:lnTo>
                <a:lnTo>
                  <a:pt x="1288112" y="1198537"/>
                </a:lnTo>
                <a:lnTo>
                  <a:pt x="1291291" y="1206157"/>
                </a:lnTo>
                <a:lnTo>
                  <a:pt x="1293516" y="1214094"/>
                </a:lnTo>
                <a:lnTo>
                  <a:pt x="1295423" y="1222032"/>
                </a:lnTo>
                <a:lnTo>
                  <a:pt x="1296694" y="1230287"/>
                </a:lnTo>
                <a:lnTo>
                  <a:pt x="1297330" y="1238859"/>
                </a:lnTo>
                <a:lnTo>
                  <a:pt x="1297648" y="1247432"/>
                </a:lnTo>
                <a:lnTo>
                  <a:pt x="1297330" y="1257275"/>
                </a:lnTo>
                <a:lnTo>
                  <a:pt x="1296377" y="1266800"/>
                </a:lnTo>
                <a:lnTo>
                  <a:pt x="1295105" y="1276007"/>
                </a:lnTo>
                <a:lnTo>
                  <a:pt x="1292880" y="1285215"/>
                </a:lnTo>
                <a:lnTo>
                  <a:pt x="1290019" y="1294422"/>
                </a:lnTo>
                <a:lnTo>
                  <a:pt x="1286841" y="1303312"/>
                </a:lnTo>
                <a:lnTo>
                  <a:pt x="1283344" y="1312202"/>
                </a:lnTo>
                <a:lnTo>
                  <a:pt x="1278576" y="1320775"/>
                </a:lnTo>
                <a:lnTo>
                  <a:pt x="1273808" y="1329347"/>
                </a:lnTo>
                <a:lnTo>
                  <a:pt x="1267769" y="1337602"/>
                </a:lnTo>
                <a:lnTo>
                  <a:pt x="1261412" y="1345857"/>
                </a:lnTo>
                <a:lnTo>
                  <a:pt x="1254737" y="1353795"/>
                </a:lnTo>
                <a:lnTo>
                  <a:pt x="1247426" y="1361732"/>
                </a:lnTo>
                <a:lnTo>
                  <a:pt x="1239162" y="1369670"/>
                </a:lnTo>
                <a:lnTo>
                  <a:pt x="1230580" y="1376655"/>
                </a:lnTo>
                <a:lnTo>
                  <a:pt x="1221362" y="1384275"/>
                </a:lnTo>
                <a:lnTo>
                  <a:pt x="1214051" y="1389672"/>
                </a:lnTo>
                <a:lnTo>
                  <a:pt x="1206422" y="1394435"/>
                </a:lnTo>
                <a:lnTo>
                  <a:pt x="1198476" y="1399515"/>
                </a:lnTo>
                <a:lnTo>
                  <a:pt x="1190211" y="1403960"/>
                </a:lnTo>
                <a:lnTo>
                  <a:pt x="1181311" y="1408087"/>
                </a:lnTo>
                <a:lnTo>
                  <a:pt x="1172411" y="1411897"/>
                </a:lnTo>
                <a:lnTo>
                  <a:pt x="1163193" y="1416025"/>
                </a:lnTo>
                <a:lnTo>
                  <a:pt x="1153340" y="1419517"/>
                </a:lnTo>
                <a:lnTo>
                  <a:pt x="1143486" y="1422692"/>
                </a:lnTo>
                <a:lnTo>
                  <a:pt x="1132997" y="1425867"/>
                </a:lnTo>
                <a:lnTo>
                  <a:pt x="1122189" y="1428407"/>
                </a:lnTo>
                <a:lnTo>
                  <a:pt x="1111064" y="1431265"/>
                </a:lnTo>
                <a:lnTo>
                  <a:pt x="1099621" y="1433487"/>
                </a:lnTo>
                <a:lnTo>
                  <a:pt x="1087860" y="1435392"/>
                </a:lnTo>
                <a:lnTo>
                  <a:pt x="1075782" y="1436980"/>
                </a:lnTo>
                <a:lnTo>
                  <a:pt x="1063385" y="1438567"/>
                </a:lnTo>
                <a:close/>
                <a:moveTo>
                  <a:pt x="880616" y="505752"/>
                </a:moveTo>
                <a:lnTo>
                  <a:pt x="880616" y="814362"/>
                </a:lnTo>
                <a:lnTo>
                  <a:pt x="847241" y="805789"/>
                </a:lnTo>
                <a:lnTo>
                  <a:pt x="820223" y="798804"/>
                </a:lnTo>
                <a:lnTo>
                  <a:pt x="799879" y="793089"/>
                </a:lnTo>
                <a:lnTo>
                  <a:pt x="785894" y="788327"/>
                </a:lnTo>
                <a:lnTo>
                  <a:pt x="771590" y="782929"/>
                </a:lnTo>
                <a:lnTo>
                  <a:pt x="757922" y="776897"/>
                </a:lnTo>
                <a:lnTo>
                  <a:pt x="745843" y="770229"/>
                </a:lnTo>
                <a:lnTo>
                  <a:pt x="739804" y="767054"/>
                </a:lnTo>
                <a:lnTo>
                  <a:pt x="734400" y="763879"/>
                </a:lnTo>
                <a:lnTo>
                  <a:pt x="728679" y="760069"/>
                </a:lnTo>
                <a:lnTo>
                  <a:pt x="723593" y="756577"/>
                </a:lnTo>
                <a:lnTo>
                  <a:pt x="718825" y="752767"/>
                </a:lnTo>
                <a:lnTo>
                  <a:pt x="714057" y="749274"/>
                </a:lnTo>
                <a:lnTo>
                  <a:pt x="709925" y="745464"/>
                </a:lnTo>
                <a:lnTo>
                  <a:pt x="705475" y="741337"/>
                </a:lnTo>
                <a:lnTo>
                  <a:pt x="701979" y="737209"/>
                </a:lnTo>
                <a:lnTo>
                  <a:pt x="698164" y="733082"/>
                </a:lnTo>
                <a:lnTo>
                  <a:pt x="694668" y="728954"/>
                </a:lnTo>
                <a:lnTo>
                  <a:pt x="691807" y="724827"/>
                </a:lnTo>
                <a:lnTo>
                  <a:pt x="688629" y="720699"/>
                </a:lnTo>
                <a:lnTo>
                  <a:pt x="686086" y="716254"/>
                </a:lnTo>
                <a:lnTo>
                  <a:pt x="683543" y="712127"/>
                </a:lnTo>
                <a:lnTo>
                  <a:pt x="681000" y="707682"/>
                </a:lnTo>
                <a:lnTo>
                  <a:pt x="679093" y="703237"/>
                </a:lnTo>
                <a:lnTo>
                  <a:pt x="677186" y="698474"/>
                </a:lnTo>
                <a:lnTo>
                  <a:pt x="675596" y="694347"/>
                </a:lnTo>
                <a:lnTo>
                  <a:pt x="674325" y="689584"/>
                </a:lnTo>
                <a:lnTo>
                  <a:pt x="673053" y="684822"/>
                </a:lnTo>
                <a:lnTo>
                  <a:pt x="671782" y="680059"/>
                </a:lnTo>
                <a:lnTo>
                  <a:pt x="671146" y="675297"/>
                </a:lnTo>
                <a:lnTo>
                  <a:pt x="670511" y="670217"/>
                </a:lnTo>
                <a:lnTo>
                  <a:pt x="670193" y="665137"/>
                </a:lnTo>
                <a:lnTo>
                  <a:pt x="670193" y="660374"/>
                </a:lnTo>
                <a:lnTo>
                  <a:pt x="670511" y="652437"/>
                </a:lnTo>
                <a:lnTo>
                  <a:pt x="671146" y="644499"/>
                </a:lnTo>
                <a:lnTo>
                  <a:pt x="672736" y="636879"/>
                </a:lnTo>
                <a:lnTo>
                  <a:pt x="674643" y="629259"/>
                </a:lnTo>
                <a:lnTo>
                  <a:pt x="676868" y="622274"/>
                </a:lnTo>
                <a:lnTo>
                  <a:pt x="679728" y="614972"/>
                </a:lnTo>
                <a:lnTo>
                  <a:pt x="683225" y="607669"/>
                </a:lnTo>
                <a:lnTo>
                  <a:pt x="687039" y="600684"/>
                </a:lnTo>
                <a:lnTo>
                  <a:pt x="691807" y="593699"/>
                </a:lnTo>
                <a:lnTo>
                  <a:pt x="696575" y="587349"/>
                </a:lnTo>
                <a:lnTo>
                  <a:pt x="702297" y="580682"/>
                </a:lnTo>
                <a:lnTo>
                  <a:pt x="708336" y="574014"/>
                </a:lnTo>
                <a:lnTo>
                  <a:pt x="714693" y="567664"/>
                </a:lnTo>
                <a:lnTo>
                  <a:pt x="722004" y="561632"/>
                </a:lnTo>
                <a:lnTo>
                  <a:pt x="729632" y="555282"/>
                </a:lnTo>
                <a:lnTo>
                  <a:pt x="737897" y="549249"/>
                </a:lnTo>
                <a:lnTo>
                  <a:pt x="743936" y="545122"/>
                </a:lnTo>
                <a:lnTo>
                  <a:pt x="750293" y="540994"/>
                </a:lnTo>
                <a:lnTo>
                  <a:pt x="757286" y="537502"/>
                </a:lnTo>
                <a:lnTo>
                  <a:pt x="764597" y="533692"/>
                </a:lnTo>
                <a:lnTo>
                  <a:pt x="772544" y="530517"/>
                </a:lnTo>
                <a:lnTo>
                  <a:pt x="780490" y="527342"/>
                </a:lnTo>
                <a:lnTo>
                  <a:pt x="789072" y="524167"/>
                </a:lnTo>
                <a:lnTo>
                  <a:pt x="797654" y="521627"/>
                </a:lnTo>
                <a:lnTo>
                  <a:pt x="806872" y="519087"/>
                </a:lnTo>
                <a:lnTo>
                  <a:pt x="816408" y="516229"/>
                </a:lnTo>
                <a:lnTo>
                  <a:pt x="825944" y="514324"/>
                </a:lnTo>
                <a:lnTo>
                  <a:pt x="836116" y="512102"/>
                </a:lnTo>
                <a:lnTo>
                  <a:pt x="846923" y="510514"/>
                </a:lnTo>
                <a:lnTo>
                  <a:pt x="858048" y="508927"/>
                </a:lnTo>
                <a:lnTo>
                  <a:pt x="869173" y="507022"/>
                </a:lnTo>
                <a:close/>
                <a:moveTo>
                  <a:pt x="880616" y="217144"/>
                </a:moveTo>
                <a:lnTo>
                  <a:pt x="880616" y="333984"/>
                </a:lnTo>
                <a:lnTo>
                  <a:pt x="863451" y="335254"/>
                </a:lnTo>
                <a:lnTo>
                  <a:pt x="846287" y="337159"/>
                </a:lnTo>
                <a:lnTo>
                  <a:pt x="829440" y="339382"/>
                </a:lnTo>
                <a:lnTo>
                  <a:pt x="812912" y="341922"/>
                </a:lnTo>
                <a:lnTo>
                  <a:pt x="796701" y="344779"/>
                </a:lnTo>
                <a:lnTo>
                  <a:pt x="780490" y="347954"/>
                </a:lnTo>
                <a:lnTo>
                  <a:pt x="764279" y="351764"/>
                </a:lnTo>
                <a:lnTo>
                  <a:pt x="748386" y="355892"/>
                </a:lnTo>
                <a:lnTo>
                  <a:pt x="726136" y="362242"/>
                </a:lnTo>
                <a:lnTo>
                  <a:pt x="704839" y="368909"/>
                </a:lnTo>
                <a:lnTo>
                  <a:pt x="684814" y="375894"/>
                </a:lnTo>
                <a:lnTo>
                  <a:pt x="666061" y="383197"/>
                </a:lnTo>
                <a:lnTo>
                  <a:pt x="657160" y="387324"/>
                </a:lnTo>
                <a:lnTo>
                  <a:pt x="648260" y="391134"/>
                </a:lnTo>
                <a:lnTo>
                  <a:pt x="639996" y="395262"/>
                </a:lnTo>
                <a:lnTo>
                  <a:pt x="632050" y="399072"/>
                </a:lnTo>
                <a:lnTo>
                  <a:pt x="624103" y="403517"/>
                </a:lnTo>
                <a:lnTo>
                  <a:pt x="616792" y="407644"/>
                </a:lnTo>
                <a:lnTo>
                  <a:pt x="609481" y="412089"/>
                </a:lnTo>
                <a:lnTo>
                  <a:pt x="602806" y="416534"/>
                </a:lnTo>
                <a:lnTo>
                  <a:pt x="593906" y="422567"/>
                </a:lnTo>
                <a:lnTo>
                  <a:pt x="585642" y="428282"/>
                </a:lnTo>
                <a:lnTo>
                  <a:pt x="577060" y="434632"/>
                </a:lnTo>
                <a:lnTo>
                  <a:pt x="569113" y="440982"/>
                </a:lnTo>
                <a:lnTo>
                  <a:pt x="561167" y="447967"/>
                </a:lnTo>
                <a:lnTo>
                  <a:pt x="553538" y="454317"/>
                </a:lnTo>
                <a:lnTo>
                  <a:pt x="545910" y="461302"/>
                </a:lnTo>
                <a:lnTo>
                  <a:pt x="538917" y="468604"/>
                </a:lnTo>
                <a:lnTo>
                  <a:pt x="532241" y="475907"/>
                </a:lnTo>
                <a:lnTo>
                  <a:pt x="525249" y="483527"/>
                </a:lnTo>
                <a:lnTo>
                  <a:pt x="518891" y="491464"/>
                </a:lnTo>
                <a:lnTo>
                  <a:pt x="512534" y="499402"/>
                </a:lnTo>
                <a:lnTo>
                  <a:pt x="506813" y="507022"/>
                </a:lnTo>
                <a:lnTo>
                  <a:pt x="501091" y="515277"/>
                </a:lnTo>
                <a:lnTo>
                  <a:pt x="495370" y="523849"/>
                </a:lnTo>
                <a:lnTo>
                  <a:pt x="490284" y="532422"/>
                </a:lnTo>
                <a:lnTo>
                  <a:pt x="485198" y="541312"/>
                </a:lnTo>
                <a:lnTo>
                  <a:pt x="480430" y="550202"/>
                </a:lnTo>
                <a:lnTo>
                  <a:pt x="475980" y="559092"/>
                </a:lnTo>
                <a:lnTo>
                  <a:pt x="472166" y="568299"/>
                </a:lnTo>
                <a:lnTo>
                  <a:pt x="468352" y="577507"/>
                </a:lnTo>
                <a:lnTo>
                  <a:pt x="464855" y="586714"/>
                </a:lnTo>
                <a:lnTo>
                  <a:pt x="461994" y="596239"/>
                </a:lnTo>
                <a:lnTo>
                  <a:pt x="459134" y="605764"/>
                </a:lnTo>
                <a:lnTo>
                  <a:pt x="456591" y="615289"/>
                </a:lnTo>
                <a:lnTo>
                  <a:pt x="454684" y="624814"/>
                </a:lnTo>
                <a:lnTo>
                  <a:pt x="453094" y="634657"/>
                </a:lnTo>
                <a:lnTo>
                  <a:pt x="451187" y="644182"/>
                </a:lnTo>
                <a:lnTo>
                  <a:pt x="450234" y="654024"/>
                </a:lnTo>
                <a:lnTo>
                  <a:pt x="449280" y="664184"/>
                </a:lnTo>
                <a:lnTo>
                  <a:pt x="448962" y="674344"/>
                </a:lnTo>
                <a:lnTo>
                  <a:pt x="448644" y="684822"/>
                </a:lnTo>
                <a:lnTo>
                  <a:pt x="448962" y="695934"/>
                </a:lnTo>
                <a:lnTo>
                  <a:pt x="449598" y="706729"/>
                </a:lnTo>
                <a:lnTo>
                  <a:pt x="450552" y="717842"/>
                </a:lnTo>
                <a:lnTo>
                  <a:pt x="452141" y="728637"/>
                </a:lnTo>
                <a:lnTo>
                  <a:pt x="453730" y="739432"/>
                </a:lnTo>
                <a:lnTo>
                  <a:pt x="455955" y="749909"/>
                </a:lnTo>
                <a:lnTo>
                  <a:pt x="458180" y="760387"/>
                </a:lnTo>
                <a:lnTo>
                  <a:pt x="461359" y="770547"/>
                </a:lnTo>
                <a:lnTo>
                  <a:pt x="464537" y="781024"/>
                </a:lnTo>
                <a:lnTo>
                  <a:pt x="468352" y="791184"/>
                </a:lnTo>
                <a:lnTo>
                  <a:pt x="472484" y="801027"/>
                </a:lnTo>
                <a:lnTo>
                  <a:pt x="476934" y="810869"/>
                </a:lnTo>
                <a:lnTo>
                  <a:pt x="482020" y="820712"/>
                </a:lnTo>
                <a:lnTo>
                  <a:pt x="487423" y="830237"/>
                </a:lnTo>
                <a:lnTo>
                  <a:pt x="492827" y="839762"/>
                </a:lnTo>
                <a:lnTo>
                  <a:pt x="498866" y="848969"/>
                </a:lnTo>
                <a:lnTo>
                  <a:pt x="505541" y="858177"/>
                </a:lnTo>
                <a:lnTo>
                  <a:pt x="512216" y="867067"/>
                </a:lnTo>
                <a:lnTo>
                  <a:pt x="519527" y="875957"/>
                </a:lnTo>
                <a:lnTo>
                  <a:pt x="527156" y="884212"/>
                </a:lnTo>
                <a:lnTo>
                  <a:pt x="535102" y="892467"/>
                </a:lnTo>
                <a:lnTo>
                  <a:pt x="543367" y="900404"/>
                </a:lnTo>
                <a:lnTo>
                  <a:pt x="551949" y="908024"/>
                </a:lnTo>
                <a:lnTo>
                  <a:pt x="561167" y="915644"/>
                </a:lnTo>
                <a:lnTo>
                  <a:pt x="570385" y="922947"/>
                </a:lnTo>
                <a:lnTo>
                  <a:pt x="580238" y="929932"/>
                </a:lnTo>
                <a:lnTo>
                  <a:pt x="590410" y="936282"/>
                </a:lnTo>
                <a:lnTo>
                  <a:pt x="600899" y="942632"/>
                </a:lnTo>
                <a:lnTo>
                  <a:pt x="611706" y="948982"/>
                </a:lnTo>
                <a:lnTo>
                  <a:pt x="623149" y="954697"/>
                </a:lnTo>
                <a:lnTo>
                  <a:pt x="634592" y="960412"/>
                </a:lnTo>
                <a:lnTo>
                  <a:pt x="646671" y="966127"/>
                </a:lnTo>
                <a:lnTo>
                  <a:pt x="666378" y="974064"/>
                </a:lnTo>
                <a:lnTo>
                  <a:pt x="688629" y="982637"/>
                </a:lnTo>
                <a:lnTo>
                  <a:pt x="713739" y="991209"/>
                </a:lnTo>
                <a:lnTo>
                  <a:pt x="741711" y="1000099"/>
                </a:lnTo>
                <a:lnTo>
                  <a:pt x="772544" y="1009307"/>
                </a:lnTo>
                <a:lnTo>
                  <a:pt x="805919" y="1018514"/>
                </a:lnTo>
                <a:lnTo>
                  <a:pt x="841837" y="1028357"/>
                </a:lnTo>
                <a:lnTo>
                  <a:pt x="880616" y="1038199"/>
                </a:lnTo>
                <a:lnTo>
                  <a:pt x="880616" y="1433487"/>
                </a:lnTo>
                <a:lnTo>
                  <a:pt x="870444" y="1431582"/>
                </a:lnTo>
                <a:lnTo>
                  <a:pt x="860591" y="1429042"/>
                </a:lnTo>
                <a:lnTo>
                  <a:pt x="850737" y="1426820"/>
                </a:lnTo>
                <a:lnTo>
                  <a:pt x="841519" y="1424280"/>
                </a:lnTo>
                <a:lnTo>
                  <a:pt x="831983" y="1421422"/>
                </a:lnTo>
                <a:lnTo>
                  <a:pt x="823083" y="1418247"/>
                </a:lnTo>
                <a:lnTo>
                  <a:pt x="814183" y="1415072"/>
                </a:lnTo>
                <a:lnTo>
                  <a:pt x="805283" y="1411580"/>
                </a:lnTo>
                <a:lnTo>
                  <a:pt x="796701" y="1408087"/>
                </a:lnTo>
                <a:lnTo>
                  <a:pt x="788437" y="1404277"/>
                </a:lnTo>
                <a:lnTo>
                  <a:pt x="780490" y="1400150"/>
                </a:lnTo>
                <a:lnTo>
                  <a:pt x="772544" y="1396022"/>
                </a:lnTo>
                <a:lnTo>
                  <a:pt x="764915" y="1391260"/>
                </a:lnTo>
                <a:lnTo>
                  <a:pt x="757604" y="1386815"/>
                </a:lnTo>
                <a:lnTo>
                  <a:pt x="750293" y="1381735"/>
                </a:lnTo>
                <a:lnTo>
                  <a:pt x="743618" y="1376655"/>
                </a:lnTo>
                <a:lnTo>
                  <a:pt x="732811" y="1368082"/>
                </a:lnTo>
                <a:lnTo>
                  <a:pt x="722640" y="1359192"/>
                </a:lnTo>
                <a:lnTo>
                  <a:pt x="713104" y="1349985"/>
                </a:lnTo>
                <a:lnTo>
                  <a:pt x="704204" y="1340142"/>
                </a:lnTo>
                <a:lnTo>
                  <a:pt x="695621" y="1329982"/>
                </a:lnTo>
                <a:lnTo>
                  <a:pt x="687675" y="1319187"/>
                </a:lnTo>
                <a:lnTo>
                  <a:pt x="680046" y="1308075"/>
                </a:lnTo>
                <a:lnTo>
                  <a:pt x="673371" y="1296327"/>
                </a:lnTo>
                <a:lnTo>
                  <a:pt x="667014" y="1284262"/>
                </a:lnTo>
                <a:lnTo>
                  <a:pt x="660975" y="1271562"/>
                </a:lnTo>
                <a:lnTo>
                  <a:pt x="655889" y="1258862"/>
                </a:lnTo>
                <a:lnTo>
                  <a:pt x="651121" y="1245209"/>
                </a:lnTo>
                <a:lnTo>
                  <a:pt x="646989" y="1231557"/>
                </a:lnTo>
                <a:lnTo>
                  <a:pt x="642857" y="1217269"/>
                </a:lnTo>
                <a:lnTo>
                  <a:pt x="639996" y="1202664"/>
                </a:lnTo>
                <a:lnTo>
                  <a:pt x="637453" y="1187424"/>
                </a:lnTo>
                <a:lnTo>
                  <a:pt x="410819" y="1219492"/>
                </a:lnTo>
                <a:lnTo>
                  <a:pt x="413044" y="1231557"/>
                </a:lnTo>
                <a:lnTo>
                  <a:pt x="415587" y="1243304"/>
                </a:lnTo>
                <a:lnTo>
                  <a:pt x="418766" y="1255370"/>
                </a:lnTo>
                <a:lnTo>
                  <a:pt x="421626" y="1266800"/>
                </a:lnTo>
                <a:lnTo>
                  <a:pt x="424805" y="1278230"/>
                </a:lnTo>
                <a:lnTo>
                  <a:pt x="428619" y="1289660"/>
                </a:lnTo>
                <a:lnTo>
                  <a:pt x="432116" y="1300455"/>
                </a:lnTo>
                <a:lnTo>
                  <a:pt x="435930" y="1311250"/>
                </a:lnTo>
                <a:lnTo>
                  <a:pt x="440062" y="1321727"/>
                </a:lnTo>
                <a:lnTo>
                  <a:pt x="444512" y="1332205"/>
                </a:lnTo>
                <a:lnTo>
                  <a:pt x="448644" y="1342682"/>
                </a:lnTo>
                <a:lnTo>
                  <a:pt x="453412" y="1352525"/>
                </a:lnTo>
                <a:lnTo>
                  <a:pt x="458180" y="1362367"/>
                </a:lnTo>
                <a:lnTo>
                  <a:pt x="463266" y="1372210"/>
                </a:lnTo>
                <a:lnTo>
                  <a:pt x="468352" y="1381735"/>
                </a:lnTo>
                <a:lnTo>
                  <a:pt x="473755" y="1390942"/>
                </a:lnTo>
                <a:lnTo>
                  <a:pt x="479477" y="1399832"/>
                </a:lnTo>
                <a:lnTo>
                  <a:pt x="485198" y="1409040"/>
                </a:lnTo>
                <a:lnTo>
                  <a:pt x="491238" y="1417612"/>
                </a:lnTo>
                <a:lnTo>
                  <a:pt x="497595" y="1426185"/>
                </a:lnTo>
                <a:lnTo>
                  <a:pt x="503634" y="1434757"/>
                </a:lnTo>
                <a:lnTo>
                  <a:pt x="510309" y="1442695"/>
                </a:lnTo>
                <a:lnTo>
                  <a:pt x="517302" y="1450950"/>
                </a:lnTo>
                <a:lnTo>
                  <a:pt x="524295" y="1458570"/>
                </a:lnTo>
                <a:lnTo>
                  <a:pt x="531288" y="1466190"/>
                </a:lnTo>
                <a:lnTo>
                  <a:pt x="538599" y="1473492"/>
                </a:lnTo>
                <a:lnTo>
                  <a:pt x="546227" y="1480795"/>
                </a:lnTo>
                <a:lnTo>
                  <a:pt x="553856" y="1487780"/>
                </a:lnTo>
                <a:lnTo>
                  <a:pt x="561802" y="1494765"/>
                </a:lnTo>
                <a:lnTo>
                  <a:pt x="570067" y="1501750"/>
                </a:lnTo>
                <a:lnTo>
                  <a:pt x="578331" y="1507782"/>
                </a:lnTo>
                <a:lnTo>
                  <a:pt x="586913" y="1514132"/>
                </a:lnTo>
                <a:lnTo>
                  <a:pt x="600581" y="1523657"/>
                </a:lnTo>
                <a:lnTo>
                  <a:pt x="615203" y="1532865"/>
                </a:lnTo>
                <a:lnTo>
                  <a:pt x="630142" y="1541437"/>
                </a:lnTo>
                <a:lnTo>
                  <a:pt x="645717" y="1549375"/>
                </a:lnTo>
                <a:lnTo>
                  <a:pt x="661928" y="1556995"/>
                </a:lnTo>
                <a:lnTo>
                  <a:pt x="678775" y="1563980"/>
                </a:lnTo>
                <a:lnTo>
                  <a:pt x="696257" y="1570647"/>
                </a:lnTo>
                <a:lnTo>
                  <a:pt x="714375" y="1576680"/>
                </a:lnTo>
                <a:lnTo>
                  <a:pt x="733129" y="1582395"/>
                </a:lnTo>
                <a:lnTo>
                  <a:pt x="752518" y="1587475"/>
                </a:lnTo>
                <a:lnTo>
                  <a:pt x="772544" y="1592237"/>
                </a:lnTo>
                <a:lnTo>
                  <a:pt x="792887" y="1596365"/>
                </a:lnTo>
                <a:lnTo>
                  <a:pt x="814183" y="1600175"/>
                </a:lnTo>
                <a:lnTo>
                  <a:pt x="835480" y="1603350"/>
                </a:lnTo>
                <a:lnTo>
                  <a:pt x="858048" y="1606525"/>
                </a:lnTo>
                <a:lnTo>
                  <a:pt x="880616" y="1608747"/>
                </a:lnTo>
                <a:lnTo>
                  <a:pt x="880616" y="1726857"/>
                </a:lnTo>
                <a:lnTo>
                  <a:pt x="1063385" y="1726857"/>
                </a:lnTo>
                <a:lnTo>
                  <a:pt x="1063385" y="1610652"/>
                </a:lnTo>
                <a:lnTo>
                  <a:pt x="1077371" y="1609382"/>
                </a:lnTo>
                <a:lnTo>
                  <a:pt x="1091675" y="1607795"/>
                </a:lnTo>
                <a:lnTo>
                  <a:pt x="1105661" y="1606207"/>
                </a:lnTo>
                <a:lnTo>
                  <a:pt x="1119329" y="1603985"/>
                </a:lnTo>
                <a:lnTo>
                  <a:pt x="1133314" y="1602080"/>
                </a:lnTo>
                <a:lnTo>
                  <a:pt x="1146665" y="1599857"/>
                </a:lnTo>
                <a:lnTo>
                  <a:pt x="1160015" y="1597317"/>
                </a:lnTo>
                <a:lnTo>
                  <a:pt x="1173047" y="1594142"/>
                </a:lnTo>
                <a:lnTo>
                  <a:pt x="1186397" y="1591285"/>
                </a:lnTo>
                <a:lnTo>
                  <a:pt x="1199111" y="1587792"/>
                </a:lnTo>
                <a:lnTo>
                  <a:pt x="1212144" y="1584300"/>
                </a:lnTo>
                <a:lnTo>
                  <a:pt x="1224540" y="1580807"/>
                </a:lnTo>
                <a:lnTo>
                  <a:pt x="1236937" y="1576680"/>
                </a:lnTo>
                <a:lnTo>
                  <a:pt x="1249333" y="1572552"/>
                </a:lnTo>
                <a:lnTo>
                  <a:pt x="1261412" y="1567790"/>
                </a:lnTo>
                <a:lnTo>
                  <a:pt x="1273491" y="1563345"/>
                </a:lnTo>
                <a:lnTo>
                  <a:pt x="1288748" y="1556995"/>
                </a:lnTo>
                <a:lnTo>
                  <a:pt x="1304005" y="1550010"/>
                </a:lnTo>
                <a:lnTo>
                  <a:pt x="1318627" y="1543025"/>
                </a:lnTo>
                <a:lnTo>
                  <a:pt x="1332613" y="1535722"/>
                </a:lnTo>
                <a:lnTo>
                  <a:pt x="1346598" y="1528102"/>
                </a:lnTo>
                <a:lnTo>
                  <a:pt x="1359631" y="1519847"/>
                </a:lnTo>
                <a:lnTo>
                  <a:pt x="1372345" y="1511592"/>
                </a:lnTo>
                <a:lnTo>
                  <a:pt x="1384742" y="1502702"/>
                </a:lnTo>
                <a:lnTo>
                  <a:pt x="1396185" y="1493812"/>
                </a:lnTo>
                <a:lnTo>
                  <a:pt x="1407945" y="1484287"/>
                </a:lnTo>
                <a:lnTo>
                  <a:pt x="1418753" y="1474762"/>
                </a:lnTo>
                <a:lnTo>
                  <a:pt x="1429242" y="1464602"/>
                </a:lnTo>
                <a:lnTo>
                  <a:pt x="1439096" y="1454125"/>
                </a:lnTo>
                <a:lnTo>
                  <a:pt x="1448631" y="1443647"/>
                </a:lnTo>
                <a:lnTo>
                  <a:pt x="1457531" y="1432535"/>
                </a:lnTo>
                <a:lnTo>
                  <a:pt x="1466114" y="1421422"/>
                </a:lnTo>
                <a:lnTo>
                  <a:pt x="1474378" y="1409675"/>
                </a:lnTo>
                <a:lnTo>
                  <a:pt x="1482007" y="1398245"/>
                </a:lnTo>
                <a:lnTo>
                  <a:pt x="1489000" y="1386497"/>
                </a:lnTo>
                <a:lnTo>
                  <a:pt x="1495675" y="1374432"/>
                </a:lnTo>
                <a:lnTo>
                  <a:pt x="1501396" y="1362685"/>
                </a:lnTo>
                <a:lnTo>
                  <a:pt x="1507118" y="1350620"/>
                </a:lnTo>
                <a:lnTo>
                  <a:pt x="1512203" y="1338555"/>
                </a:lnTo>
                <a:lnTo>
                  <a:pt x="1516335" y="1326490"/>
                </a:lnTo>
                <a:lnTo>
                  <a:pt x="1520468" y="1314107"/>
                </a:lnTo>
                <a:lnTo>
                  <a:pt x="1523964" y="1301725"/>
                </a:lnTo>
                <a:lnTo>
                  <a:pt x="1526507" y="1289025"/>
                </a:lnTo>
                <a:lnTo>
                  <a:pt x="1528732" y="1276642"/>
                </a:lnTo>
                <a:lnTo>
                  <a:pt x="1530957" y="1263942"/>
                </a:lnTo>
                <a:lnTo>
                  <a:pt x="1532228" y="1251242"/>
                </a:lnTo>
                <a:lnTo>
                  <a:pt x="1532864" y="1238542"/>
                </a:lnTo>
                <a:lnTo>
                  <a:pt x="1533182" y="1225207"/>
                </a:lnTo>
                <a:lnTo>
                  <a:pt x="1533182" y="1212189"/>
                </a:lnTo>
                <a:lnTo>
                  <a:pt x="1532546" y="1199172"/>
                </a:lnTo>
                <a:lnTo>
                  <a:pt x="1531275" y="1186789"/>
                </a:lnTo>
                <a:lnTo>
                  <a:pt x="1530003" y="1174407"/>
                </a:lnTo>
                <a:lnTo>
                  <a:pt x="1527778" y="1162342"/>
                </a:lnTo>
                <a:lnTo>
                  <a:pt x="1525553" y="1150594"/>
                </a:lnTo>
                <a:lnTo>
                  <a:pt x="1522693" y="1138847"/>
                </a:lnTo>
                <a:lnTo>
                  <a:pt x="1519514" y="1127734"/>
                </a:lnTo>
                <a:lnTo>
                  <a:pt x="1516018" y="1116939"/>
                </a:lnTo>
                <a:lnTo>
                  <a:pt x="1511885" y="1106144"/>
                </a:lnTo>
                <a:lnTo>
                  <a:pt x="1507435" y="1095349"/>
                </a:lnTo>
                <a:lnTo>
                  <a:pt x="1502350" y="1085189"/>
                </a:lnTo>
                <a:lnTo>
                  <a:pt x="1496946" y="1075347"/>
                </a:lnTo>
                <a:lnTo>
                  <a:pt x="1491225" y="1065822"/>
                </a:lnTo>
                <a:lnTo>
                  <a:pt x="1485185" y="1056614"/>
                </a:lnTo>
                <a:lnTo>
                  <a:pt x="1478510" y="1047407"/>
                </a:lnTo>
                <a:lnTo>
                  <a:pt x="1471517" y="1038517"/>
                </a:lnTo>
                <a:lnTo>
                  <a:pt x="1463889" y="1029944"/>
                </a:lnTo>
                <a:lnTo>
                  <a:pt x="1456260" y="1021689"/>
                </a:lnTo>
                <a:lnTo>
                  <a:pt x="1448314" y="1013752"/>
                </a:lnTo>
                <a:lnTo>
                  <a:pt x="1440049" y="1005814"/>
                </a:lnTo>
                <a:lnTo>
                  <a:pt x="1431467" y="998512"/>
                </a:lnTo>
                <a:lnTo>
                  <a:pt x="1422567" y="991527"/>
                </a:lnTo>
                <a:lnTo>
                  <a:pt x="1413349" y="984542"/>
                </a:lnTo>
                <a:lnTo>
                  <a:pt x="1403813" y="977557"/>
                </a:lnTo>
                <a:lnTo>
                  <a:pt x="1393959" y="971207"/>
                </a:lnTo>
                <a:lnTo>
                  <a:pt x="1383788" y="965174"/>
                </a:lnTo>
                <a:lnTo>
                  <a:pt x="1373299" y="959142"/>
                </a:lnTo>
                <a:lnTo>
                  <a:pt x="1362491" y="953427"/>
                </a:lnTo>
                <a:lnTo>
                  <a:pt x="1351048" y="948347"/>
                </a:lnTo>
                <a:lnTo>
                  <a:pt x="1339605" y="942949"/>
                </a:lnTo>
                <a:lnTo>
                  <a:pt x="1327845" y="937869"/>
                </a:lnTo>
                <a:lnTo>
                  <a:pt x="1305912" y="930249"/>
                </a:lnTo>
                <a:lnTo>
                  <a:pt x="1280801" y="921677"/>
                </a:lnTo>
                <a:lnTo>
                  <a:pt x="1252512" y="912469"/>
                </a:lnTo>
                <a:lnTo>
                  <a:pt x="1221362" y="902627"/>
                </a:lnTo>
                <a:lnTo>
                  <a:pt x="1186397" y="892784"/>
                </a:lnTo>
                <a:lnTo>
                  <a:pt x="1148572" y="882307"/>
                </a:lnTo>
                <a:lnTo>
                  <a:pt x="1107568" y="871512"/>
                </a:lnTo>
                <a:lnTo>
                  <a:pt x="1063385" y="860399"/>
                </a:lnTo>
                <a:lnTo>
                  <a:pt x="1063385" y="511149"/>
                </a:lnTo>
                <a:lnTo>
                  <a:pt x="1078960" y="514642"/>
                </a:lnTo>
                <a:lnTo>
                  <a:pt x="1093582" y="518769"/>
                </a:lnTo>
                <a:lnTo>
                  <a:pt x="1108204" y="523214"/>
                </a:lnTo>
                <a:lnTo>
                  <a:pt x="1121554" y="528612"/>
                </a:lnTo>
                <a:lnTo>
                  <a:pt x="1128229" y="531469"/>
                </a:lnTo>
                <a:lnTo>
                  <a:pt x="1134904" y="534644"/>
                </a:lnTo>
                <a:lnTo>
                  <a:pt x="1141261" y="537502"/>
                </a:lnTo>
                <a:lnTo>
                  <a:pt x="1146982" y="540677"/>
                </a:lnTo>
                <a:lnTo>
                  <a:pt x="1153022" y="544169"/>
                </a:lnTo>
                <a:lnTo>
                  <a:pt x="1159061" y="547662"/>
                </a:lnTo>
                <a:lnTo>
                  <a:pt x="1164465" y="551154"/>
                </a:lnTo>
                <a:lnTo>
                  <a:pt x="1169868" y="555282"/>
                </a:lnTo>
                <a:lnTo>
                  <a:pt x="1178768" y="561949"/>
                </a:lnTo>
                <a:lnTo>
                  <a:pt x="1187351" y="568934"/>
                </a:lnTo>
                <a:lnTo>
                  <a:pt x="1195297" y="576554"/>
                </a:lnTo>
                <a:lnTo>
                  <a:pt x="1202926" y="584174"/>
                </a:lnTo>
                <a:lnTo>
                  <a:pt x="1209919" y="592429"/>
                </a:lnTo>
                <a:lnTo>
                  <a:pt x="1216594" y="601002"/>
                </a:lnTo>
                <a:lnTo>
                  <a:pt x="1222633" y="609574"/>
                </a:lnTo>
                <a:lnTo>
                  <a:pt x="1228355" y="618782"/>
                </a:lnTo>
                <a:lnTo>
                  <a:pt x="1233758" y="627989"/>
                </a:lnTo>
                <a:lnTo>
                  <a:pt x="1238844" y="637832"/>
                </a:lnTo>
                <a:lnTo>
                  <a:pt x="1242976" y="647674"/>
                </a:lnTo>
                <a:lnTo>
                  <a:pt x="1247108" y="658469"/>
                </a:lnTo>
                <a:lnTo>
                  <a:pt x="1250287" y="668947"/>
                </a:lnTo>
                <a:lnTo>
                  <a:pt x="1253465" y="680059"/>
                </a:lnTo>
                <a:lnTo>
                  <a:pt x="1256326" y="691172"/>
                </a:lnTo>
                <a:lnTo>
                  <a:pt x="1258233" y="702919"/>
                </a:lnTo>
                <a:lnTo>
                  <a:pt x="1482324" y="675297"/>
                </a:lnTo>
                <a:lnTo>
                  <a:pt x="1479464" y="660692"/>
                </a:lnTo>
                <a:lnTo>
                  <a:pt x="1475967" y="646087"/>
                </a:lnTo>
                <a:lnTo>
                  <a:pt x="1472789" y="632434"/>
                </a:lnTo>
                <a:lnTo>
                  <a:pt x="1469292" y="618782"/>
                </a:lnTo>
                <a:lnTo>
                  <a:pt x="1465160" y="605764"/>
                </a:lnTo>
                <a:lnTo>
                  <a:pt x="1461028" y="592747"/>
                </a:lnTo>
                <a:lnTo>
                  <a:pt x="1456260" y="580364"/>
                </a:lnTo>
                <a:lnTo>
                  <a:pt x="1451810" y="568299"/>
                </a:lnTo>
                <a:lnTo>
                  <a:pt x="1446406" y="556552"/>
                </a:lnTo>
                <a:lnTo>
                  <a:pt x="1441321" y="545439"/>
                </a:lnTo>
                <a:lnTo>
                  <a:pt x="1435599" y="534644"/>
                </a:lnTo>
                <a:lnTo>
                  <a:pt x="1429560" y="523532"/>
                </a:lnTo>
                <a:lnTo>
                  <a:pt x="1423838" y="513689"/>
                </a:lnTo>
                <a:lnTo>
                  <a:pt x="1417163" y="503847"/>
                </a:lnTo>
                <a:lnTo>
                  <a:pt x="1410488" y="494322"/>
                </a:lnTo>
                <a:lnTo>
                  <a:pt x="1403177" y="485432"/>
                </a:lnTo>
                <a:lnTo>
                  <a:pt x="1395867" y="476542"/>
                </a:lnTo>
                <a:lnTo>
                  <a:pt x="1388238" y="467969"/>
                </a:lnTo>
                <a:lnTo>
                  <a:pt x="1379974" y="459714"/>
                </a:lnTo>
                <a:lnTo>
                  <a:pt x="1371074" y="451459"/>
                </a:lnTo>
                <a:lnTo>
                  <a:pt x="1361538" y="443522"/>
                </a:lnTo>
                <a:lnTo>
                  <a:pt x="1351366" y="435902"/>
                </a:lnTo>
                <a:lnTo>
                  <a:pt x="1341195" y="428599"/>
                </a:lnTo>
                <a:lnTo>
                  <a:pt x="1330388" y="421614"/>
                </a:lnTo>
                <a:lnTo>
                  <a:pt x="1319262" y="414629"/>
                </a:lnTo>
                <a:lnTo>
                  <a:pt x="1307184" y="407962"/>
                </a:lnTo>
                <a:lnTo>
                  <a:pt x="1294787" y="401294"/>
                </a:lnTo>
                <a:lnTo>
                  <a:pt x="1282073" y="395262"/>
                </a:lnTo>
                <a:lnTo>
                  <a:pt x="1268723" y="389229"/>
                </a:lnTo>
                <a:lnTo>
                  <a:pt x="1254737" y="383197"/>
                </a:lnTo>
                <a:lnTo>
                  <a:pt x="1240751" y="378117"/>
                </a:lnTo>
                <a:lnTo>
                  <a:pt x="1225812" y="372402"/>
                </a:lnTo>
                <a:lnTo>
                  <a:pt x="1207058" y="366369"/>
                </a:lnTo>
                <a:lnTo>
                  <a:pt x="1187986" y="360972"/>
                </a:lnTo>
                <a:lnTo>
                  <a:pt x="1168279" y="355574"/>
                </a:lnTo>
                <a:lnTo>
                  <a:pt x="1147936" y="351129"/>
                </a:lnTo>
                <a:lnTo>
                  <a:pt x="1127593" y="346684"/>
                </a:lnTo>
                <a:lnTo>
                  <a:pt x="1106614" y="343192"/>
                </a:lnTo>
                <a:lnTo>
                  <a:pt x="1085000" y="339699"/>
                </a:lnTo>
                <a:lnTo>
                  <a:pt x="1063385" y="337159"/>
                </a:lnTo>
                <a:lnTo>
                  <a:pt x="1063385" y="217144"/>
                </a:lnTo>
                <a:close/>
                <a:moveTo>
                  <a:pt x="972000" y="0"/>
                </a:moveTo>
                <a:cubicBezTo>
                  <a:pt x="1508821" y="0"/>
                  <a:pt x="1944000" y="435179"/>
                  <a:pt x="1944000" y="972000"/>
                </a:cubicBezTo>
                <a:cubicBezTo>
                  <a:pt x="1944000" y="1508821"/>
                  <a:pt x="1508821" y="1944000"/>
                  <a:pt x="972000" y="1944000"/>
                </a:cubicBezTo>
                <a:cubicBezTo>
                  <a:pt x="435179" y="1944000"/>
                  <a:pt x="0" y="1508821"/>
                  <a:pt x="0" y="972000"/>
                </a:cubicBezTo>
                <a:cubicBezTo>
                  <a:pt x="0" y="435179"/>
                  <a:pt x="435179" y="0"/>
                  <a:pt x="972000" y="0"/>
                </a:cubicBezTo>
                <a:close/>
              </a:path>
            </a:pathLst>
          </a:custGeom>
          <a:solidFill>
            <a:sysClr val="window" lastClr="FFFFFF"/>
          </a:solidFill>
          <a:ln w="25400" cap="flat" cmpd="sng" algn="ctr">
            <a:noFill/>
            <a:prstDash val="solid"/>
          </a:ln>
          <a:effectLst/>
        </p:spPr>
        <p:txBody>
          <a:bodyPr anchor="ctr">
            <a:scene3d>
              <a:camera prst="orthographicFront"/>
              <a:lightRig rig="threePt" dir="t"/>
            </a:scene3d>
            <a:sp3d>
              <a:contourClr>
                <a:srgbClr val="FFFFFF"/>
              </a:contourClr>
            </a:sp3d>
          </a:bodyPr>
          <a:lstStyle/>
          <a:p>
            <a:pPr algn="ctr" defTabSz="1219200">
              <a:defRPr/>
            </a:pPr>
            <a:endParaRPr lang="zh-CN" altLang="en-US" sz="2400" kern="0" dirty="0">
              <a:solidFill>
                <a:prstClr val="black"/>
              </a:solidFill>
              <a:latin typeface="Calibri" panose="020F0502020204030204"/>
              <a:ea typeface="微软雅黑" panose="020B0503020204020204" charset="-122"/>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1">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grpSp>
        <p:nvGrpSpPr>
          <p:cNvPr id="15" name="组合 14"/>
          <p:cNvGrpSpPr/>
          <p:nvPr/>
        </p:nvGrpSpPr>
        <p:grpSpPr>
          <a:xfrm>
            <a:off x="696564" y="1340768"/>
            <a:ext cx="10944052" cy="4659088"/>
            <a:chOff x="1007882" y="1570919"/>
            <a:chExt cx="10944052" cy="4659088"/>
          </a:xfrm>
        </p:grpSpPr>
        <p:grpSp>
          <p:nvGrpSpPr>
            <p:cNvPr id="16" name="组合 15"/>
            <p:cNvGrpSpPr/>
            <p:nvPr/>
          </p:nvGrpSpPr>
          <p:grpSpPr>
            <a:xfrm>
              <a:off x="1007882" y="1612283"/>
              <a:ext cx="4312987" cy="4312987"/>
              <a:chOff x="304800" y="673100"/>
              <a:chExt cx="4000500" cy="4000500"/>
            </a:xfrm>
            <a:effectLst>
              <a:outerShdw blurRad="444500" dist="254000" dir="8100000" algn="tr" rotWithShape="0">
                <a:prstClr val="black">
                  <a:alpha val="50000"/>
                </a:prstClr>
              </a:outerShdw>
            </a:effectLst>
          </p:grpSpPr>
          <p:sp>
            <p:nvSpPr>
              <p:cNvPr id="30" name="同心圆 2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12700" cap="flat" cmpd="sng" algn="ctr">
                <a:noFill/>
                <a:prstDash val="solid"/>
                <a:miter lim="800000"/>
              </a:ln>
              <a:effectLst/>
            </p:spPr>
            <p:txBody>
              <a:bodyPr rtlCol="0" anchor="ctr"/>
              <a:lstStyle/>
              <a:p>
                <a:pPr algn="ctr" defTabSz="685800">
                  <a:defRPr/>
                </a:pPr>
                <a:endParaRPr lang="zh-CN" altLang="en-US" sz="1350" kern="0">
                  <a:solidFill>
                    <a:prstClr val="black"/>
                  </a:solidFill>
                  <a:latin typeface="Calibri" panose="020F0502020204030204"/>
                  <a:ea typeface="宋体" panose="02010600030101010101" pitchFamily="2" charset="-122"/>
                </a:endParaRPr>
              </a:p>
            </p:txBody>
          </p:sp>
          <p:sp>
            <p:nvSpPr>
              <p:cNvPr id="31" name="椭圆 3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12700" cap="flat" cmpd="sng" algn="ctr">
                <a:noFill/>
                <a:prstDash val="solid"/>
                <a:miter lim="800000"/>
              </a:ln>
              <a:effectLst/>
            </p:spPr>
            <p:txBody>
              <a:bodyPr rtlCol="0" anchor="ctr"/>
              <a:lstStyle/>
              <a:p>
                <a:pPr algn="ctr" defTabSz="685800">
                  <a:defRPr/>
                </a:pPr>
                <a:endParaRPr lang="zh-CN" altLang="en-US" sz="1350" kern="0">
                  <a:solidFill>
                    <a:prstClr val="white"/>
                  </a:solidFill>
                  <a:latin typeface="Calibri" panose="020F0502020204030204"/>
                  <a:ea typeface="宋体" panose="02010600030101010101" pitchFamily="2" charset="-122"/>
                </a:endParaRPr>
              </a:p>
            </p:txBody>
          </p:sp>
        </p:grpSp>
        <p:grpSp>
          <p:nvGrpSpPr>
            <p:cNvPr id="17" name="组合 16"/>
            <p:cNvGrpSpPr/>
            <p:nvPr/>
          </p:nvGrpSpPr>
          <p:grpSpPr>
            <a:xfrm>
              <a:off x="4217977" y="1614286"/>
              <a:ext cx="945378" cy="945378"/>
              <a:chOff x="304800" y="673100"/>
              <a:chExt cx="4000500" cy="4000500"/>
            </a:xfrm>
            <a:effectLst>
              <a:outerShdw blurRad="317500" dist="190500" dir="8100000" algn="tr" rotWithShape="0">
                <a:prstClr val="black">
                  <a:alpha val="50000"/>
                </a:prstClr>
              </a:outerShdw>
            </a:effectLst>
          </p:grpSpPr>
          <p:sp>
            <p:nvSpPr>
              <p:cNvPr id="28" name="同心圆 26"/>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12700" cap="flat" cmpd="sng" algn="ctr">
                <a:noFill/>
                <a:prstDash val="solid"/>
                <a:miter lim="800000"/>
              </a:ln>
              <a:effectLst/>
            </p:spPr>
            <p:txBody>
              <a:bodyPr rtlCol="0" anchor="ctr"/>
              <a:lstStyle/>
              <a:p>
                <a:pPr algn="ctr" defTabSz="685800">
                  <a:defRPr/>
                </a:pPr>
                <a:endParaRPr lang="zh-CN" altLang="en-US" sz="2500" b="1" kern="0">
                  <a:solidFill>
                    <a:prstClr val="black">
                      <a:lumMod val="75000"/>
                      <a:lumOff val="25000"/>
                    </a:prstClr>
                  </a:solidFill>
                  <a:latin typeface="微软雅黑" panose="020B0503020204020204" charset="-122"/>
                  <a:ea typeface="微软雅黑" panose="020B0503020204020204" charset="-122"/>
                </a:endParaRPr>
              </a:p>
            </p:txBody>
          </p:sp>
          <p:sp>
            <p:nvSpPr>
              <p:cNvPr id="29" name="椭圆 28"/>
              <p:cNvSpPr/>
              <p:nvPr/>
            </p:nvSpPr>
            <p:spPr>
              <a:xfrm>
                <a:off x="392113" y="760413"/>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12700" cap="flat" cmpd="sng" algn="ctr">
                <a:noFill/>
                <a:prstDash val="solid"/>
                <a:miter lim="800000"/>
              </a:ln>
              <a:effectLst/>
            </p:spPr>
            <p:txBody>
              <a:bodyPr rtlCol="0" anchor="ctr"/>
              <a:lstStyle/>
              <a:p>
                <a:pPr algn="ctr" defTabSz="685800">
                  <a:defRPr/>
                </a:pPr>
                <a:r>
                  <a:rPr lang="en-US" altLang="zh-CN" sz="2500" b="1" kern="0" dirty="0">
                    <a:solidFill>
                      <a:prstClr val="black">
                        <a:lumMod val="75000"/>
                        <a:lumOff val="25000"/>
                      </a:prstClr>
                    </a:solidFill>
                    <a:latin typeface="微软雅黑" panose="020B0503020204020204" charset="-122"/>
                    <a:ea typeface="微软雅黑" panose="020B0503020204020204" charset="-122"/>
                  </a:rPr>
                  <a:t>1</a:t>
                </a:r>
                <a:endParaRPr lang="zh-CN" altLang="en-US" sz="2500" b="1" kern="0" dirty="0">
                  <a:solidFill>
                    <a:prstClr val="black">
                      <a:lumMod val="75000"/>
                      <a:lumOff val="25000"/>
                    </a:prstClr>
                  </a:solidFill>
                  <a:latin typeface="微软雅黑" panose="020B0503020204020204" charset="-122"/>
                  <a:ea typeface="微软雅黑" panose="020B0503020204020204" charset="-122"/>
                </a:endParaRPr>
              </a:p>
            </p:txBody>
          </p:sp>
        </p:grpSp>
        <p:grpSp>
          <p:nvGrpSpPr>
            <p:cNvPr id="18" name="组合 17"/>
            <p:cNvGrpSpPr/>
            <p:nvPr/>
          </p:nvGrpSpPr>
          <p:grpSpPr>
            <a:xfrm>
              <a:off x="4993631" y="3383550"/>
              <a:ext cx="945378" cy="945378"/>
              <a:chOff x="304800" y="673100"/>
              <a:chExt cx="4000500" cy="4000500"/>
            </a:xfrm>
            <a:effectLst>
              <a:outerShdw blurRad="317500" dist="190500" dir="8100000" algn="tr" rotWithShape="0">
                <a:prstClr val="black">
                  <a:alpha val="50000"/>
                </a:prstClr>
              </a:outerShdw>
            </a:effectLst>
          </p:grpSpPr>
          <p:sp>
            <p:nvSpPr>
              <p:cNvPr id="26" name="同心圆 2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12700" cap="flat" cmpd="sng" algn="ctr">
                <a:noFill/>
                <a:prstDash val="solid"/>
                <a:miter lim="800000"/>
              </a:ln>
              <a:effectLst/>
            </p:spPr>
            <p:txBody>
              <a:bodyPr rtlCol="0" anchor="ctr"/>
              <a:lstStyle/>
              <a:p>
                <a:pPr algn="ctr" defTabSz="685800">
                  <a:defRPr/>
                </a:pPr>
                <a:endParaRPr lang="zh-CN" altLang="en-US" sz="2500" b="1" kern="0">
                  <a:solidFill>
                    <a:prstClr val="black">
                      <a:lumMod val="75000"/>
                      <a:lumOff val="25000"/>
                    </a:prstClr>
                  </a:solidFill>
                  <a:latin typeface="微软雅黑" panose="020B0503020204020204" charset="-122"/>
                  <a:ea typeface="微软雅黑" panose="020B0503020204020204" charset="-122"/>
                </a:endParaRPr>
              </a:p>
            </p:txBody>
          </p:sp>
          <p:sp>
            <p:nvSpPr>
              <p:cNvPr id="27" name="椭圆 26"/>
              <p:cNvSpPr/>
              <p:nvPr/>
            </p:nvSpPr>
            <p:spPr>
              <a:xfrm>
                <a:off x="392113" y="760413"/>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12700" cap="flat" cmpd="sng" algn="ctr">
                <a:noFill/>
                <a:prstDash val="solid"/>
                <a:miter lim="800000"/>
              </a:ln>
              <a:effectLst/>
            </p:spPr>
            <p:txBody>
              <a:bodyPr rtlCol="0" anchor="ctr"/>
              <a:lstStyle/>
              <a:p>
                <a:pPr algn="ctr" defTabSz="685800">
                  <a:defRPr/>
                </a:pPr>
                <a:r>
                  <a:rPr lang="en-US" altLang="zh-CN" sz="2500" b="1" kern="0" dirty="0">
                    <a:solidFill>
                      <a:prstClr val="black">
                        <a:lumMod val="75000"/>
                        <a:lumOff val="25000"/>
                      </a:prstClr>
                    </a:solidFill>
                    <a:latin typeface="微软雅黑" panose="020B0503020204020204" charset="-122"/>
                    <a:ea typeface="微软雅黑" panose="020B0503020204020204" charset="-122"/>
                  </a:rPr>
                  <a:t>2</a:t>
                </a:r>
                <a:endParaRPr lang="zh-CN" altLang="en-US" sz="2500" b="1" kern="0" dirty="0">
                  <a:solidFill>
                    <a:prstClr val="black">
                      <a:lumMod val="75000"/>
                      <a:lumOff val="25000"/>
                    </a:prstClr>
                  </a:solidFill>
                  <a:latin typeface="微软雅黑" panose="020B0503020204020204" charset="-122"/>
                  <a:ea typeface="微软雅黑" panose="020B0503020204020204" charset="-122"/>
                </a:endParaRPr>
              </a:p>
            </p:txBody>
          </p:sp>
        </p:grpSp>
        <p:grpSp>
          <p:nvGrpSpPr>
            <p:cNvPr id="19" name="组合 18"/>
            <p:cNvGrpSpPr/>
            <p:nvPr/>
          </p:nvGrpSpPr>
          <p:grpSpPr>
            <a:xfrm>
              <a:off x="4281357" y="5026959"/>
              <a:ext cx="945378" cy="945378"/>
              <a:chOff x="304800" y="673100"/>
              <a:chExt cx="4000500" cy="4000500"/>
            </a:xfrm>
            <a:effectLst>
              <a:outerShdw blurRad="317500" dist="190500" dir="8100000" algn="tr" rotWithShape="0">
                <a:prstClr val="black">
                  <a:alpha val="50000"/>
                </a:prstClr>
              </a:outerShdw>
            </a:effectLst>
          </p:grpSpPr>
          <p:sp>
            <p:nvSpPr>
              <p:cNvPr id="24" name="同心圆 22"/>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12700" cap="flat" cmpd="sng" algn="ctr">
                <a:noFill/>
                <a:prstDash val="solid"/>
                <a:miter lim="800000"/>
              </a:ln>
              <a:effectLst/>
            </p:spPr>
            <p:txBody>
              <a:bodyPr rtlCol="0" anchor="ctr"/>
              <a:lstStyle/>
              <a:p>
                <a:pPr algn="ctr" defTabSz="685800">
                  <a:defRPr/>
                </a:pPr>
                <a:endParaRPr lang="zh-CN" altLang="en-US" sz="2500" b="1" kern="0">
                  <a:solidFill>
                    <a:prstClr val="black">
                      <a:lumMod val="75000"/>
                      <a:lumOff val="25000"/>
                    </a:prstClr>
                  </a:solidFill>
                  <a:latin typeface="微软雅黑" panose="020B0503020204020204" charset="-122"/>
                  <a:ea typeface="微软雅黑" panose="020B0503020204020204" charset="-122"/>
                </a:endParaRPr>
              </a:p>
            </p:txBody>
          </p:sp>
          <p:sp>
            <p:nvSpPr>
              <p:cNvPr id="25" name="椭圆 24"/>
              <p:cNvSpPr/>
              <p:nvPr/>
            </p:nvSpPr>
            <p:spPr>
              <a:xfrm>
                <a:off x="392113" y="760413"/>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12700" cap="flat" cmpd="sng" algn="ctr">
                <a:noFill/>
                <a:prstDash val="solid"/>
                <a:miter lim="800000"/>
              </a:ln>
              <a:effectLst/>
            </p:spPr>
            <p:txBody>
              <a:bodyPr rtlCol="0" anchor="ctr"/>
              <a:lstStyle/>
              <a:p>
                <a:pPr algn="ctr" defTabSz="685800">
                  <a:defRPr/>
                </a:pPr>
                <a:r>
                  <a:rPr lang="en-US" altLang="zh-CN" sz="2500" b="1" kern="0" dirty="0">
                    <a:solidFill>
                      <a:prstClr val="black">
                        <a:lumMod val="75000"/>
                        <a:lumOff val="25000"/>
                      </a:prstClr>
                    </a:solidFill>
                    <a:latin typeface="微软雅黑" panose="020B0503020204020204" charset="-122"/>
                    <a:ea typeface="微软雅黑" panose="020B0503020204020204" charset="-122"/>
                  </a:rPr>
                  <a:t>3</a:t>
                </a:r>
                <a:endParaRPr lang="zh-CN" altLang="en-US" sz="2500" b="1" kern="0" dirty="0">
                  <a:solidFill>
                    <a:prstClr val="black">
                      <a:lumMod val="75000"/>
                      <a:lumOff val="25000"/>
                    </a:prstClr>
                  </a:solidFill>
                  <a:latin typeface="微软雅黑" panose="020B0503020204020204" charset="-122"/>
                  <a:ea typeface="微软雅黑" panose="020B0503020204020204" charset="-122"/>
                </a:endParaRPr>
              </a:p>
            </p:txBody>
          </p:sp>
        </p:grpSp>
        <p:sp>
          <p:nvSpPr>
            <p:cNvPr id="20" name="TextBox 21"/>
            <p:cNvSpPr txBox="1"/>
            <p:nvPr/>
          </p:nvSpPr>
          <p:spPr>
            <a:xfrm>
              <a:off x="5251015" y="1570919"/>
              <a:ext cx="6533617" cy="984885"/>
            </a:xfrm>
            <a:prstGeom prst="rect">
              <a:avLst/>
            </a:prstGeom>
            <a:noFill/>
          </p:spPr>
          <p:txBody>
            <a:bodyPr wrap="square" lIns="0" tIns="0" rIns="0" bIns="0" rtlCol="0">
              <a:spAutoFit/>
            </a:bodyPr>
            <a:lstStyle/>
            <a:p>
              <a:pPr algn="just" defTabSz="685800">
                <a:defRPr/>
              </a:pPr>
              <a:r>
                <a:rPr lang="zh-CN" altLang="en-US" sz="1600" dirty="0">
                  <a:solidFill>
                    <a:prstClr val="black">
                      <a:lumMod val="85000"/>
                      <a:lumOff val="15000"/>
                    </a:prstClr>
                  </a:solidFill>
                  <a:latin typeface="微软雅黑" panose="020B0503020204020204" charset="-122"/>
                  <a:ea typeface="微软雅黑" panose="020B0503020204020204"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600" dirty="0">
                <a:solidFill>
                  <a:prstClr val="black">
                    <a:lumMod val="85000"/>
                    <a:lumOff val="15000"/>
                  </a:prstClr>
                </a:solidFill>
                <a:latin typeface="微软雅黑" panose="020B0503020204020204" charset="-122"/>
                <a:ea typeface="微软雅黑" panose="020B0503020204020204" charset="-122"/>
              </a:endParaRPr>
            </a:p>
          </p:txBody>
        </p:sp>
        <p:sp>
          <p:nvSpPr>
            <p:cNvPr id="21" name="TextBox 22"/>
            <p:cNvSpPr txBox="1"/>
            <p:nvPr/>
          </p:nvSpPr>
          <p:spPr>
            <a:xfrm>
              <a:off x="6040848" y="3404183"/>
              <a:ext cx="5911086" cy="984885"/>
            </a:xfrm>
            <a:prstGeom prst="rect">
              <a:avLst/>
            </a:prstGeom>
            <a:noFill/>
          </p:spPr>
          <p:txBody>
            <a:bodyPr wrap="square" lIns="0" tIns="0" rIns="0" bIns="0" rtlCol="0">
              <a:spAutoFit/>
            </a:bodyPr>
            <a:lstStyle/>
            <a:p>
              <a:pPr algn="just" defTabSz="685800">
                <a:defRPr/>
              </a:pPr>
              <a:r>
                <a:rPr lang="zh-CN" altLang="en-US" sz="1600" dirty="0">
                  <a:solidFill>
                    <a:prstClr val="black">
                      <a:lumMod val="85000"/>
                      <a:lumOff val="15000"/>
                    </a:prstClr>
                  </a:solidFill>
                  <a:latin typeface="微软雅黑" panose="020B0503020204020204" charset="-122"/>
                  <a:ea typeface="微软雅黑" panose="020B0503020204020204"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600" dirty="0">
                <a:solidFill>
                  <a:prstClr val="black">
                    <a:lumMod val="85000"/>
                    <a:lumOff val="15000"/>
                  </a:prstClr>
                </a:solidFill>
                <a:latin typeface="微软雅黑" panose="020B0503020204020204" charset="-122"/>
                <a:ea typeface="微软雅黑" panose="020B0503020204020204" charset="-122"/>
              </a:endParaRPr>
            </a:p>
          </p:txBody>
        </p:sp>
        <p:sp>
          <p:nvSpPr>
            <p:cNvPr id="22" name="TextBox 23"/>
            <p:cNvSpPr txBox="1"/>
            <p:nvPr/>
          </p:nvSpPr>
          <p:spPr>
            <a:xfrm>
              <a:off x="5320867" y="5245122"/>
              <a:ext cx="6325716" cy="984885"/>
            </a:xfrm>
            <a:prstGeom prst="rect">
              <a:avLst/>
            </a:prstGeom>
            <a:noFill/>
          </p:spPr>
          <p:txBody>
            <a:bodyPr wrap="square" lIns="0" tIns="0" rIns="0" bIns="0" rtlCol="0">
              <a:spAutoFit/>
            </a:bodyPr>
            <a:lstStyle/>
            <a:p>
              <a:pPr algn="just" defTabSz="685800">
                <a:defRPr/>
              </a:pPr>
              <a:r>
                <a:rPr lang="zh-CN" altLang="en-US" sz="1600" dirty="0">
                  <a:solidFill>
                    <a:prstClr val="black">
                      <a:lumMod val="85000"/>
                      <a:lumOff val="15000"/>
                    </a:prstClr>
                  </a:solidFill>
                  <a:latin typeface="微软雅黑" panose="020B0503020204020204" charset="-122"/>
                  <a:ea typeface="微软雅黑" panose="020B0503020204020204" charset="-122"/>
                </a:rPr>
                <a:t>毕业论文，泛指专科毕业论文、本科毕业论文（学士学位毕业论文）、硕士研究生毕业论文（硕士学位论文）、博士研究生毕业论文（博士学位论文）等，即需要在学业完成前写作并提交的论文，是教学或科研活动的重要组成部分之一。</a:t>
              </a:r>
              <a:endParaRPr lang="en-US" altLang="zh-CN" sz="1600" dirty="0">
                <a:solidFill>
                  <a:prstClr val="black">
                    <a:lumMod val="85000"/>
                    <a:lumOff val="15000"/>
                  </a:prstClr>
                </a:solidFill>
                <a:latin typeface="微软雅黑" panose="020B0503020204020204" charset="-122"/>
                <a:ea typeface="微软雅黑" panose="020B0503020204020204" charset="-122"/>
              </a:endParaRPr>
            </a:p>
          </p:txBody>
        </p:sp>
        <p:sp>
          <p:nvSpPr>
            <p:cNvPr id="23" name="TextBox 24"/>
            <p:cNvSpPr txBox="1"/>
            <p:nvPr/>
          </p:nvSpPr>
          <p:spPr>
            <a:xfrm>
              <a:off x="1837132" y="2836348"/>
              <a:ext cx="2654913" cy="2000548"/>
            </a:xfrm>
            <a:prstGeom prst="rect">
              <a:avLst/>
            </a:prstGeom>
            <a:noFill/>
          </p:spPr>
          <p:txBody>
            <a:bodyPr wrap="square" lIns="0" tIns="0" rIns="0" bIns="0" rtlCol="0">
              <a:spAutoFit/>
            </a:bodyPr>
            <a:lstStyle/>
            <a:p>
              <a:pPr algn="just" defTabSz="685800">
                <a:lnSpc>
                  <a:spcPct val="130000"/>
                </a:lnSpc>
                <a:defRPr/>
              </a:pPr>
              <a:r>
                <a:rPr lang="zh-CN" altLang="en-US" sz="2000" dirty="0">
                  <a:solidFill>
                    <a:prstClr val="black"/>
                  </a:solidFill>
                  <a:latin typeface="微软雅黑" panose="020B0503020204020204" charset="-122"/>
                  <a:ea typeface="微软雅黑" panose="020B0503020204020204" charset="-122"/>
                </a:rPr>
                <a:t>点击输入简要文字内容，文字内容需概括精炼，不用多余的文字修饰，言简意赅的说明分项内容</a:t>
              </a:r>
              <a:r>
                <a:rPr lang="en-US" altLang="zh-CN" sz="2000" dirty="0">
                  <a:solidFill>
                    <a:prstClr val="black"/>
                  </a:solidFill>
                  <a:latin typeface="微软雅黑" panose="020B0503020204020204" charset="-122"/>
                  <a:ea typeface="微软雅黑" panose="020B0503020204020204" charset="-122"/>
                </a:rPr>
                <a:t>……</a:t>
              </a:r>
              <a:endParaRPr lang="en-US" altLang="zh-CN" sz="2000" dirty="0">
                <a:solidFill>
                  <a:prstClr val="black"/>
                </a:solidFill>
                <a:latin typeface="微软雅黑" panose="020B0503020204020204" charset="-122"/>
                <a:ea typeface="微软雅黑" panose="020B0503020204020204" charset="-122"/>
              </a:endParaRPr>
            </a:p>
          </p:txBody>
        </p:sp>
      </p:gr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1">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grpSp>
        <p:nvGrpSpPr>
          <p:cNvPr id="15" name="Group 59"/>
          <p:cNvGrpSpPr/>
          <p:nvPr/>
        </p:nvGrpSpPr>
        <p:grpSpPr>
          <a:xfrm>
            <a:off x="5531785" y="3128839"/>
            <a:ext cx="956619" cy="959170"/>
            <a:chOff x="4004877" y="2411833"/>
            <a:chExt cx="1139957" cy="1143000"/>
          </a:xfrm>
        </p:grpSpPr>
        <p:sp>
          <p:nvSpPr>
            <p:cNvPr id="16" name="Oval 13"/>
            <p:cNvSpPr/>
            <p:nvPr/>
          </p:nvSpPr>
          <p:spPr bwMode="auto">
            <a:xfrm>
              <a:off x="4004877" y="2411833"/>
              <a:ext cx="1139957" cy="1143000"/>
            </a:xfrm>
            <a:prstGeom prst="ellipse">
              <a:avLst/>
            </a:prstGeom>
            <a:solidFill>
              <a:srgbClr val="961318"/>
            </a:solidFill>
            <a:ln w="25400" cap="flat" cmpd="sng" algn="ctr">
              <a:noFill/>
              <a:prstDash val="solid"/>
            </a:ln>
            <a:effectLst>
              <a:outerShdw blurRad="63500" algn="ctr" rotWithShape="0">
                <a:prstClr val="black">
                  <a:alpha val="40000"/>
                </a:prstClr>
              </a:outerShdw>
            </a:effectLst>
          </p:spPr>
          <p:txBody>
            <a:bodyPr vert="horz" wrap="square" lIns="94365" tIns="47184" rIns="94365" bIns="47184" numCol="1" rtlCol="0" anchor="t" anchorCtr="0" compatLnSpc="1"/>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17" name="Freeform 152"/>
            <p:cNvSpPr>
              <a:spLocks noEditPoints="1"/>
            </p:cNvSpPr>
            <p:nvPr/>
          </p:nvSpPr>
          <p:spPr bwMode="auto">
            <a:xfrm>
              <a:off x="4383793" y="2806766"/>
              <a:ext cx="382124" cy="353134"/>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rgbClr val="EEECE1"/>
            </a:solidFill>
            <a:ln w="9525">
              <a:noFill/>
              <a:round/>
            </a:ln>
          </p:spPr>
          <p:txBody>
            <a:bodyPr vert="horz" wrap="square" lIns="94365" tIns="47184" rIns="94365" bIns="47184" numCol="1" anchor="t" anchorCtr="0" compatLnSpc="1"/>
            <a:lstStyle/>
            <a:p>
              <a:pPr marL="0" marR="0" lvl="0" indent="0"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charset="-122"/>
                <a:sym typeface="Arial" panose="020B0604020202020204" pitchFamily="34" charset="0"/>
              </a:endParaRPr>
            </a:p>
          </p:txBody>
        </p:sp>
      </p:grpSp>
      <p:sp>
        <p:nvSpPr>
          <p:cNvPr id="18" name="Down Arrow 15"/>
          <p:cNvSpPr/>
          <p:nvPr/>
        </p:nvSpPr>
        <p:spPr bwMode="auto">
          <a:xfrm rot="14548862">
            <a:off x="6556326" y="3044957"/>
            <a:ext cx="248531" cy="443952"/>
          </a:xfrm>
          <a:prstGeom prst="downArrow">
            <a:avLst>
              <a:gd name="adj1" fmla="val 63516"/>
              <a:gd name="adj2" fmla="val 50000"/>
            </a:avLst>
          </a:prstGeom>
          <a:solidFill>
            <a:srgbClr val="961318"/>
          </a:solidFill>
          <a:ln w="25400" cap="flat" cmpd="sng" algn="ctr">
            <a:noFill/>
            <a:prstDash val="solid"/>
          </a:ln>
          <a:effectLst>
            <a:outerShdw blurRad="63500" algn="ctr" rotWithShape="0">
              <a:prstClr val="black">
                <a:alpha val="40000"/>
              </a:prstClr>
            </a:outerShdw>
          </a:effectLst>
        </p:spPr>
        <p:txBody>
          <a:bodyPr vert="horz" wrap="square" lIns="94365" tIns="47184" rIns="94365" bIns="47184" numCol="1" rtlCol="0" anchor="t" anchorCtr="0" compatLnSpc="1"/>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19" name="Down Arrow 19"/>
          <p:cNvSpPr/>
          <p:nvPr/>
        </p:nvSpPr>
        <p:spPr bwMode="auto">
          <a:xfrm rot="14548862" flipH="1" flipV="1">
            <a:off x="5222259" y="3702988"/>
            <a:ext cx="248531" cy="459796"/>
          </a:xfrm>
          <a:prstGeom prst="downArrow">
            <a:avLst>
              <a:gd name="adj1" fmla="val 63516"/>
              <a:gd name="adj2" fmla="val 50000"/>
            </a:avLst>
          </a:prstGeom>
          <a:solidFill>
            <a:srgbClr val="961318"/>
          </a:solidFill>
          <a:ln w="25400" cap="flat" cmpd="sng" algn="ctr">
            <a:noFill/>
            <a:prstDash val="solid"/>
          </a:ln>
          <a:effectLst>
            <a:outerShdw blurRad="63500" algn="ctr" rotWithShape="0">
              <a:prstClr val="black">
                <a:alpha val="40000"/>
              </a:prstClr>
            </a:outerShdw>
          </a:effectLst>
        </p:spPr>
        <p:txBody>
          <a:bodyPr vert="horz" wrap="square" lIns="94365" tIns="47184" rIns="94365" bIns="47184" numCol="1" rtlCol="0" anchor="t" anchorCtr="0" compatLnSpc="1"/>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20" name="Down Arrow 44"/>
          <p:cNvSpPr/>
          <p:nvPr/>
        </p:nvSpPr>
        <p:spPr bwMode="auto">
          <a:xfrm rot="10800000">
            <a:off x="5891575" y="2660380"/>
            <a:ext cx="248531" cy="443952"/>
          </a:xfrm>
          <a:prstGeom prst="downArrow">
            <a:avLst>
              <a:gd name="adj1" fmla="val 63516"/>
              <a:gd name="adj2" fmla="val 50000"/>
            </a:avLst>
          </a:prstGeom>
          <a:solidFill>
            <a:srgbClr val="961318"/>
          </a:solidFill>
          <a:ln w="25400" cap="flat" cmpd="sng" algn="ctr">
            <a:noFill/>
            <a:prstDash val="solid"/>
          </a:ln>
          <a:effectLst>
            <a:outerShdw blurRad="63500" algn="ctr" rotWithShape="0">
              <a:prstClr val="black">
                <a:alpha val="40000"/>
              </a:prstClr>
            </a:outerShdw>
          </a:effectLst>
        </p:spPr>
        <p:txBody>
          <a:bodyPr vert="horz" wrap="square" lIns="94365" tIns="47184" rIns="94365" bIns="47184" numCol="1" rtlCol="0" anchor="t" anchorCtr="0" compatLnSpc="1"/>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21" name="Down Arrow 47"/>
          <p:cNvSpPr/>
          <p:nvPr/>
        </p:nvSpPr>
        <p:spPr bwMode="auto">
          <a:xfrm rot="7051138" flipH="1">
            <a:off x="5229184" y="3044427"/>
            <a:ext cx="248531" cy="443952"/>
          </a:xfrm>
          <a:prstGeom prst="downArrow">
            <a:avLst>
              <a:gd name="adj1" fmla="val 63516"/>
              <a:gd name="adj2" fmla="val 50000"/>
            </a:avLst>
          </a:prstGeom>
          <a:solidFill>
            <a:srgbClr val="961318"/>
          </a:solidFill>
          <a:ln w="25400" cap="flat" cmpd="sng" algn="ctr">
            <a:noFill/>
            <a:prstDash val="solid"/>
          </a:ln>
          <a:effectLst>
            <a:outerShdw blurRad="63500" algn="ctr" rotWithShape="0">
              <a:prstClr val="black">
                <a:alpha val="40000"/>
              </a:prstClr>
            </a:outerShdw>
          </a:effectLst>
        </p:spPr>
        <p:txBody>
          <a:bodyPr vert="horz" wrap="square" lIns="94365" tIns="47184" rIns="94365" bIns="47184" numCol="1" rtlCol="0" anchor="t" anchorCtr="0" compatLnSpc="1"/>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22" name="Down Arrow 55"/>
          <p:cNvSpPr/>
          <p:nvPr/>
        </p:nvSpPr>
        <p:spPr bwMode="auto">
          <a:xfrm rot="10800000" flipV="1">
            <a:off x="5891577" y="4112514"/>
            <a:ext cx="248531" cy="443952"/>
          </a:xfrm>
          <a:prstGeom prst="downArrow">
            <a:avLst>
              <a:gd name="adj1" fmla="val 63516"/>
              <a:gd name="adj2" fmla="val 50000"/>
            </a:avLst>
          </a:prstGeom>
          <a:solidFill>
            <a:srgbClr val="961318"/>
          </a:solidFill>
          <a:ln w="25400" cap="flat" cmpd="sng" algn="ctr">
            <a:noFill/>
            <a:prstDash val="solid"/>
          </a:ln>
          <a:effectLst>
            <a:outerShdw blurRad="63500" algn="ctr" rotWithShape="0">
              <a:prstClr val="black">
                <a:alpha val="40000"/>
              </a:prstClr>
            </a:outerShdw>
          </a:effectLst>
        </p:spPr>
        <p:txBody>
          <a:bodyPr vert="horz" wrap="square" lIns="94365" tIns="47184" rIns="94365" bIns="47184" numCol="1" rtlCol="0" anchor="t" anchorCtr="0" compatLnSpc="1"/>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23" name="Down Arrow 56"/>
          <p:cNvSpPr/>
          <p:nvPr/>
        </p:nvSpPr>
        <p:spPr bwMode="auto">
          <a:xfrm rot="7051138" flipV="1">
            <a:off x="6549400" y="3716942"/>
            <a:ext cx="248531" cy="459796"/>
          </a:xfrm>
          <a:prstGeom prst="downArrow">
            <a:avLst>
              <a:gd name="adj1" fmla="val 63516"/>
              <a:gd name="adj2" fmla="val 50000"/>
            </a:avLst>
          </a:prstGeom>
          <a:solidFill>
            <a:srgbClr val="961318"/>
          </a:solidFill>
          <a:ln w="25400" cap="flat" cmpd="sng" algn="ctr">
            <a:noFill/>
            <a:prstDash val="solid"/>
          </a:ln>
          <a:effectLst>
            <a:outerShdw blurRad="63500" algn="ctr" rotWithShape="0">
              <a:prstClr val="black">
                <a:alpha val="40000"/>
              </a:prstClr>
            </a:outerShdw>
          </a:effectLst>
        </p:spPr>
        <p:txBody>
          <a:bodyPr vert="horz" wrap="square" lIns="94365" tIns="47184" rIns="94365" bIns="47184" numCol="1" rtlCol="0" anchor="t" anchorCtr="0" compatLnSpc="1"/>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grpSp>
        <p:nvGrpSpPr>
          <p:cNvPr id="24" name="Group 84"/>
          <p:cNvGrpSpPr/>
          <p:nvPr/>
        </p:nvGrpSpPr>
        <p:grpSpPr>
          <a:xfrm>
            <a:off x="5518696" y="1651967"/>
            <a:ext cx="1007571" cy="1008411"/>
            <a:chOff x="3307763" y="1427226"/>
            <a:chExt cx="648499" cy="649042"/>
          </a:xfrm>
        </p:grpSpPr>
        <p:sp>
          <p:nvSpPr>
            <p:cNvPr id="25" name="Oval 76"/>
            <p:cNvSpPr>
              <a:spLocks noChangeAspect="1"/>
            </p:cNvSpPr>
            <p:nvPr/>
          </p:nvSpPr>
          <p:spPr>
            <a:xfrm>
              <a:off x="3307763" y="1427226"/>
              <a:ext cx="648499" cy="649042"/>
            </a:xfrm>
            <a:prstGeom prst="ellipse">
              <a:avLst/>
            </a:prstGeom>
            <a:solidFill>
              <a:srgbClr val="961318"/>
            </a:solidFill>
            <a:ln w="25400" cap="flat" cmpd="sng" algn="ctr">
              <a:noFill/>
              <a:prstDash val="solid"/>
            </a:ln>
            <a:effectLst>
              <a:outerShdw blurRad="63500" algn="ctr" rotWithShape="0">
                <a:prstClr val="black">
                  <a:alpha val="40000"/>
                </a:prstClr>
              </a:outerShdw>
            </a:effectLst>
          </p:spPr>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05"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26" name="Freeform 77"/>
            <p:cNvSpPr>
              <a:spLocks noEditPoints="1"/>
            </p:cNvSpPr>
            <p:nvPr/>
          </p:nvSpPr>
          <p:spPr bwMode="auto">
            <a:xfrm>
              <a:off x="3483875" y="1534824"/>
              <a:ext cx="296640" cy="433374"/>
            </a:xfrm>
            <a:custGeom>
              <a:avLst/>
              <a:gdLst/>
              <a:ahLst/>
              <a:cxnLst>
                <a:cxn ang="0">
                  <a:pos x="35" y="0"/>
                </a:cxn>
                <a:cxn ang="0">
                  <a:pos x="0" y="35"/>
                </a:cxn>
                <a:cxn ang="0">
                  <a:pos x="16" y="74"/>
                </a:cxn>
                <a:cxn ang="0">
                  <a:pos x="35" y="102"/>
                </a:cxn>
                <a:cxn ang="0">
                  <a:pos x="54" y="74"/>
                </a:cxn>
                <a:cxn ang="0">
                  <a:pos x="70" y="35"/>
                </a:cxn>
                <a:cxn ang="0">
                  <a:pos x="35" y="0"/>
                </a:cxn>
                <a:cxn ang="0">
                  <a:pos x="43" y="87"/>
                </a:cxn>
                <a:cxn ang="0">
                  <a:pos x="27" y="89"/>
                </a:cxn>
                <a:cxn ang="0">
                  <a:pos x="26" y="83"/>
                </a:cxn>
                <a:cxn ang="0">
                  <a:pos x="26" y="83"/>
                </a:cxn>
                <a:cxn ang="0">
                  <a:pos x="45" y="80"/>
                </a:cxn>
                <a:cxn ang="0">
                  <a:pos x="44" y="83"/>
                </a:cxn>
                <a:cxn ang="0">
                  <a:pos x="43" y="87"/>
                </a:cxn>
                <a:cxn ang="0">
                  <a:pos x="25" y="79"/>
                </a:cxn>
                <a:cxn ang="0">
                  <a:pos x="23" y="73"/>
                </a:cxn>
                <a:cxn ang="0">
                  <a:pos x="47" y="73"/>
                </a:cxn>
                <a:cxn ang="0">
                  <a:pos x="46" y="77"/>
                </a:cxn>
                <a:cxn ang="0">
                  <a:pos x="25" y="79"/>
                </a:cxn>
                <a:cxn ang="0">
                  <a:pos x="35" y="96"/>
                </a:cxn>
                <a:cxn ang="0">
                  <a:pos x="29" y="92"/>
                </a:cxn>
                <a:cxn ang="0">
                  <a:pos x="42" y="90"/>
                </a:cxn>
                <a:cxn ang="0">
                  <a:pos x="35" y="96"/>
                </a:cxn>
                <a:cxn ang="0">
                  <a:pos x="50" y="67"/>
                </a:cxn>
                <a:cxn ang="0">
                  <a:pos x="20" y="67"/>
                </a:cxn>
                <a:cxn ang="0">
                  <a:pos x="15" y="57"/>
                </a:cxn>
                <a:cxn ang="0">
                  <a:pos x="6" y="35"/>
                </a:cxn>
                <a:cxn ang="0">
                  <a:pos x="35" y="6"/>
                </a:cxn>
                <a:cxn ang="0">
                  <a:pos x="64" y="35"/>
                </a:cxn>
                <a:cxn ang="0">
                  <a:pos x="55" y="57"/>
                </a:cxn>
                <a:cxn ang="0">
                  <a:pos x="50" y="67"/>
                </a:cxn>
                <a:cxn ang="0">
                  <a:pos x="50" y="67"/>
                </a:cxn>
                <a:cxn ang="0">
                  <a:pos x="50" y="67"/>
                </a:cxn>
              </a:cxnLst>
              <a:rect l="0" t="0" r="r" b="b"/>
              <a:pathLst>
                <a:path w="70" h="102">
                  <a:moveTo>
                    <a:pt x="35" y="0"/>
                  </a:moveTo>
                  <a:cubicBezTo>
                    <a:pt x="16" y="0"/>
                    <a:pt x="0" y="16"/>
                    <a:pt x="0" y="35"/>
                  </a:cubicBezTo>
                  <a:cubicBezTo>
                    <a:pt x="0" y="48"/>
                    <a:pt x="12" y="62"/>
                    <a:pt x="16" y="74"/>
                  </a:cubicBezTo>
                  <a:cubicBezTo>
                    <a:pt x="22" y="91"/>
                    <a:pt x="22" y="102"/>
                    <a:pt x="35" y="102"/>
                  </a:cubicBezTo>
                  <a:cubicBezTo>
                    <a:pt x="49" y="102"/>
                    <a:pt x="48" y="92"/>
                    <a:pt x="54" y="74"/>
                  </a:cubicBezTo>
                  <a:cubicBezTo>
                    <a:pt x="58" y="62"/>
                    <a:pt x="70" y="48"/>
                    <a:pt x="70" y="35"/>
                  </a:cubicBezTo>
                  <a:cubicBezTo>
                    <a:pt x="70" y="16"/>
                    <a:pt x="54" y="0"/>
                    <a:pt x="35" y="0"/>
                  </a:cubicBezTo>
                  <a:close/>
                  <a:moveTo>
                    <a:pt x="43" y="87"/>
                  </a:moveTo>
                  <a:cubicBezTo>
                    <a:pt x="27" y="89"/>
                    <a:pt x="27" y="89"/>
                    <a:pt x="27" y="89"/>
                  </a:cubicBezTo>
                  <a:cubicBezTo>
                    <a:pt x="27" y="87"/>
                    <a:pt x="26" y="85"/>
                    <a:pt x="26" y="83"/>
                  </a:cubicBezTo>
                  <a:cubicBezTo>
                    <a:pt x="26" y="83"/>
                    <a:pt x="26" y="83"/>
                    <a:pt x="26" y="83"/>
                  </a:cubicBezTo>
                  <a:cubicBezTo>
                    <a:pt x="45" y="80"/>
                    <a:pt x="45" y="80"/>
                    <a:pt x="45" y="80"/>
                  </a:cubicBezTo>
                  <a:cubicBezTo>
                    <a:pt x="45" y="81"/>
                    <a:pt x="45" y="82"/>
                    <a:pt x="44" y="83"/>
                  </a:cubicBezTo>
                  <a:cubicBezTo>
                    <a:pt x="44" y="84"/>
                    <a:pt x="44" y="86"/>
                    <a:pt x="43" y="87"/>
                  </a:cubicBezTo>
                  <a:close/>
                  <a:moveTo>
                    <a:pt x="25" y="79"/>
                  </a:moveTo>
                  <a:cubicBezTo>
                    <a:pt x="24" y="78"/>
                    <a:pt x="23" y="76"/>
                    <a:pt x="23" y="73"/>
                  </a:cubicBezTo>
                  <a:cubicBezTo>
                    <a:pt x="47" y="73"/>
                    <a:pt x="47" y="73"/>
                    <a:pt x="47" y="73"/>
                  </a:cubicBezTo>
                  <a:cubicBezTo>
                    <a:pt x="47" y="75"/>
                    <a:pt x="47" y="76"/>
                    <a:pt x="46" y="77"/>
                  </a:cubicBezTo>
                  <a:lnTo>
                    <a:pt x="25" y="79"/>
                  </a:lnTo>
                  <a:close/>
                  <a:moveTo>
                    <a:pt x="35" y="96"/>
                  </a:moveTo>
                  <a:cubicBezTo>
                    <a:pt x="32" y="96"/>
                    <a:pt x="30" y="95"/>
                    <a:pt x="29" y="92"/>
                  </a:cubicBezTo>
                  <a:cubicBezTo>
                    <a:pt x="42" y="90"/>
                    <a:pt x="42" y="90"/>
                    <a:pt x="42" y="90"/>
                  </a:cubicBezTo>
                  <a:cubicBezTo>
                    <a:pt x="40" y="95"/>
                    <a:pt x="39" y="96"/>
                    <a:pt x="35" y="96"/>
                  </a:cubicBezTo>
                  <a:close/>
                  <a:moveTo>
                    <a:pt x="50" y="67"/>
                  </a:moveTo>
                  <a:cubicBezTo>
                    <a:pt x="20" y="67"/>
                    <a:pt x="20" y="67"/>
                    <a:pt x="20" y="67"/>
                  </a:cubicBezTo>
                  <a:cubicBezTo>
                    <a:pt x="19" y="64"/>
                    <a:pt x="17" y="60"/>
                    <a:pt x="15" y="57"/>
                  </a:cubicBezTo>
                  <a:cubicBezTo>
                    <a:pt x="11" y="49"/>
                    <a:pt x="6" y="41"/>
                    <a:pt x="6" y="35"/>
                  </a:cubicBezTo>
                  <a:cubicBezTo>
                    <a:pt x="6" y="19"/>
                    <a:pt x="19" y="6"/>
                    <a:pt x="35" y="6"/>
                  </a:cubicBezTo>
                  <a:cubicBezTo>
                    <a:pt x="51" y="6"/>
                    <a:pt x="64" y="19"/>
                    <a:pt x="64" y="35"/>
                  </a:cubicBezTo>
                  <a:cubicBezTo>
                    <a:pt x="64" y="41"/>
                    <a:pt x="60" y="49"/>
                    <a:pt x="55" y="57"/>
                  </a:cubicBezTo>
                  <a:cubicBezTo>
                    <a:pt x="53" y="60"/>
                    <a:pt x="52" y="64"/>
                    <a:pt x="50" y="67"/>
                  </a:cubicBezTo>
                  <a:close/>
                  <a:moveTo>
                    <a:pt x="50" y="67"/>
                  </a:moveTo>
                  <a:cubicBezTo>
                    <a:pt x="50" y="67"/>
                    <a:pt x="50" y="67"/>
                    <a:pt x="50" y="67"/>
                  </a:cubicBezTo>
                </a:path>
              </a:pathLst>
            </a:custGeom>
            <a:solidFill>
              <a:sysClr val="window" lastClr="FFFFFF"/>
            </a:solidFill>
            <a:ln w="9525">
              <a:noFill/>
              <a:round/>
            </a:ln>
          </p:spPr>
          <p:txBody>
            <a:bodyPr vert="horz" wrap="square" lIns="94365" tIns="47184" rIns="94365" bIns="47184" numCol="1" anchor="t" anchorCtr="0" compatLnSpc="1"/>
            <a:lstStyle/>
            <a:p>
              <a:pPr marL="0" marR="0" lvl="0" indent="0"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charset="-122"/>
                <a:sym typeface="Arial" panose="020B0604020202020204" pitchFamily="34" charset="0"/>
              </a:endParaRPr>
            </a:p>
          </p:txBody>
        </p:sp>
      </p:grpSp>
      <p:grpSp>
        <p:nvGrpSpPr>
          <p:cNvPr id="27" name="Group 88"/>
          <p:cNvGrpSpPr/>
          <p:nvPr/>
        </p:nvGrpSpPr>
        <p:grpSpPr>
          <a:xfrm>
            <a:off x="6824979" y="3777034"/>
            <a:ext cx="1007571" cy="1008411"/>
            <a:chOff x="3365370" y="3682819"/>
            <a:chExt cx="648499" cy="649042"/>
          </a:xfrm>
        </p:grpSpPr>
        <p:sp>
          <p:nvSpPr>
            <p:cNvPr id="28" name="Oval 64"/>
            <p:cNvSpPr>
              <a:spLocks noChangeAspect="1"/>
            </p:cNvSpPr>
            <p:nvPr/>
          </p:nvSpPr>
          <p:spPr>
            <a:xfrm>
              <a:off x="3365370" y="3682819"/>
              <a:ext cx="648499" cy="649042"/>
            </a:xfrm>
            <a:prstGeom prst="ellipse">
              <a:avLst/>
            </a:prstGeom>
            <a:solidFill>
              <a:srgbClr val="961318"/>
            </a:solidFill>
            <a:ln w="25400" cap="flat" cmpd="sng" algn="ctr">
              <a:noFill/>
              <a:prstDash val="solid"/>
            </a:ln>
            <a:effectLst>
              <a:outerShdw blurRad="63500" algn="ctr" rotWithShape="0">
                <a:prstClr val="black">
                  <a:alpha val="40000"/>
                </a:prstClr>
              </a:outerShdw>
            </a:effectLst>
          </p:spPr>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240"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29" name="Freeform 83"/>
            <p:cNvSpPr>
              <a:spLocks noEditPoints="1"/>
            </p:cNvSpPr>
            <p:nvPr/>
          </p:nvSpPr>
          <p:spPr bwMode="auto">
            <a:xfrm>
              <a:off x="3590360" y="3858452"/>
              <a:ext cx="198518" cy="297777"/>
            </a:xfrm>
            <a:custGeom>
              <a:avLst/>
              <a:gdLst/>
              <a:ahLst/>
              <a:cxnLst>
                <a:cxn ang="0">
                  <a:pos x="38" y="26"/>
                </a:cxn>
                <a:cxn ang="0">
                  <a:pos x="24" y="55"/>
                </a:cxn>
                <a:cxn ang="0">
                  <a:pos x="20" y="58"/>
                </a:cxn>
                <a:cxn ang="0">
                  <a:pos x="16" y="55"/>
                </a:cxn>
                <a:cxn ang="0">
                  <a:pos x="2" y="26"/>
                </a:cxn>
                <a:cxn ang="0">
                  <a:pos x="0" y="19"/>
                </a:cxn>
                <a:cxn ang="0">
                  <a:pos x="20" y="0"/>
                </a:cxn>
                <a:cxn ang="0">
                  <a:pos x="39" y="19"/>
                </a:cxn>
                <a:cxn ang="0">
                  <a:pos x="38" y="26"/>
                </a:cxn>
                <a:cxn ang="0">
                  <a:pos x="20" y="9"/>
                </a:cxn>
                <a:cxn ang="0">
                  <a:pos x="10" y="19"/>
                </a:cxn>
                <a:cxn ang="0">
                  <a:pos x="20" y="29"/>
                </a:cxn>
                <a:cxn ang="0">
                  <a:pos x="30" y="19"/>
                </a:cxn>
                <a:cxn ang="0">
                  <a:pos x="20" y="9"/>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ysClr val="window" lastClr="FFFFFF"/>
            </a:solidFill>
            <a:ln w="9525">
              <a:noFill/>
              <a:round/>
            </a:ln>
          </p:spPr>
          <p:txBody>
            <a:bodyPr vert="horz" wrap="square" lIns="94365" tIns="47184" rIns="94365" bIns="47184" numCol="1" anchor="t" anchorCtr="0" compatLnSpc="1"/>
            <a:lstStyle/>
            <a:p>
              <a:pPr marL="0" marR="0" lvl="0" indent="0"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charset="-122"/>
                <a:sym typeface="Arial" panose="020B0604020202020204" pitchFamily="34" charset="0"/>
              </a:endParaRPr>
            </a:p>
          </p:txBody>
        </p:sp>
      </p:grpSp>
      <p:grpSp>
        <p:nvGrpSpPr>
          <p:cNvPr id="30" name="Group 87"/>
          <p:cNvGrpSpPr/>
          <p:nvPr/>
        </p:nvGrpSpPr>
        <p:grpSpPr>
          <a:xfrm>
            <a:off x="4193426" y="2454293"/>
            <a:ext cx="1007571" cy="1008411"/>
            <a:chOff x="5187738" y="3682819"/>
            <a:chExt cx="648499" cy="649042"/>
          </a:xfrm>
        </p:grpSpPr>
        <p:sp>
          <p:nvSpPr>
            <p:cNvPr id="31" name="Oval 73"/>
            <p:cNvSpPr>
              <a:spLocks noChangeAspect="1"/>
            </p:cNvSpPr>
            <p:nvPr/>
          </p:nvSpPr>
          <p:spPr>
            <a:xfrm>
              <a:off x="5187738" y="3682819"/>
              <a:ext cx="648499" cy="649042"/>
            </a:xfrm>
            <a:prstGeom prst="ellipse">
              <a:avLst/>
            </a:prstGeom>
            <a:solidFill>
              <a:srgbClr val="961318"/>
            </a:solidFill>
            <a:ln w="25400" cap="flat" cmpd="sng" algn="ctr">
              <a:noFill/>
              <a:prstDash val="solid"/>
            </a:ln>
            <a:effectLst>
              <a:outerShdw blurRad="63500" algn="ctr" rotWithShape="0">
                <a:prstClr val="black">
                  <a:alpha val="40000"/>
                </a:prstClr>
              </a:outerShdw>
            </a:effectLst>
          </p:spPr>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240"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32" name="Freeform 137"/>
            <p:cNvSpPr>
              <a:spLocks noEditPoints="1"/>
            </p:cNvSpPr>
            <p:nvPr/>
          </p:nvSpPr>
          <p:spPr bwMode="auto">
            <a:xfrm>
              <a:off x="5347164" y="3838560"/>
              <a:ext cx="329647" cy="337558"/>
            </a:xfrm>
            <a:custGeom>
              <a:avLst/>
              <a:gdLst/>
              <a:ahLst/>
              <a:cxnLst>
                <a:cxn ang="0">
                  <a:pos x="46" y="30"/>
                </a:cxn>
                <a:cxn ang="0">
                  <a:pos x="39" y="36"/>
                </a:cxn>
                <a:cxn ang="0">
                  <a:pos x="39" y="50"/>
                </a:cxn>
                <a:cxn ang="0">
                  <a:pos x="38" y="50"/>
                </a:cxn>
                <a:cxn ang="0">
                  <a:pos x="24" y="58"/>
                </a:cxn>
                <a:cxn ang="0">
                  <a:pos x="24" y="59"/>
                </a:cxn>
                <a:cxn ang="0">
                  <a:pos x="23" y="58"/>
                </a:cxn>
                <a:cxn ang="0">
                  <a:pos x="21" y="56"/>
                </a:cxn>
                <a:cxn ang="0">
                  <a:pos x="21" y="55"/>
                </a:cxn>
                <a:cxn ang="0">
                  <a:pos x="24" y="45"/>
                </a:cxn>
                <a:cxn ang="0">
                  <a:pos x="14" y="35"/>
                </a:cxn>
                <a:cxn ang="0">
                  <a:pos x="4" y="38"/>
                </a:cxn>
                <a:cxn ang="0">
                  <a:pos x="3" y="38"/>
                </a:cxn>
                <a:cxn ang="0">
                  <a:pos x="3" y="38"/>
                </a:cxn>
                <a:cxn ang="0">
                  <a:pos x="0" y="35"/>
                </a:cxn>
                <a:cxn ang="0">
                  <a:pos x="0" y="34"/>
                </a:cxn>
                <a:cxn ang="0">
                  <a:pos x="8" y="20"/>
                </a:cxn>
                <a:cxn ang="0">
                  <a:pos x="9" y="20"/>
                </a:cxn>
                <a:cxn ang="0">
                  <a:pos x="23" y="19"/>
                </a:cxn>
                <a:cxn ang="0">
                  <a:pos x="29" y="12"/>
                </a:cxn>
                <a:cxn ang="0">
                  <a:pos x="57" y="0"/>
                </a:cxn>
                <a:cxn ang="0">
                  <a:pos x="58" y="1"/>
                </a:cxn>
                <a:cxn ang="0">
                  <a:pos x="46" y="30"/>
                </a:cxn>
                <a:cxn ang="0">
                  <a:pos x="47" y="8"/>
                </a:cxn>
                <a:cxn ang="0">
                  <a:pos x="43" y="12"/>
                </a:cxn>
                <a:cxn ang="0">
                  <a:pos x="47" y="15"/>
                </a:cxn>
                <a:cxn ang="0">
                  <a:pos x="50" y="12"/>
                </a:cxn>
                <a:cxn ang="0">
                  <a:pos x="47" y="8"/>
                </a:cxn>
              </a:cxnLst>
              <a:rect l="0" t="0" r="r" b="b"/>
              <a:pathLst>
                <a:path w="58" h="59">
                  <a:moveTo>
                    <a:pt x="46" y="30"/>
                  </a:moveTo>
                  <a:cubicBezTo>
                    <a:pt x="44" y="32"/>
                    <a:pt x="42" y="34"/>
                    <a:pt x="39" y="36"/>
                  </a:cubicBezTo>
                  <a:cubicBezTo>
                    <a:pt x="39" y="50"/>
                    <a:pt x="39" y="50"/>
                    <a:pt x="39" y="50"/>
                  </a:cubicBezTo>
                  <a:cubicBezTo>
                    <a:pt x="39" y="50"/>
                    <a:pt x="39" y="50"/>
                    <a:pt x="38" y="50"/>
                  </a:cubicBezTo>
                  <a:cubicBezTo>
                    <a:pt x="24" y="58"/>
                    <a:pt x="24" y="58"/>
                    <a:pt x="24" y="58"/>
                  </a:cubicBezTo>
                  <a:cubicBezTo>
                    <a:pt x="24" y="59"/>
                    <a:pt x="24" y="59"/>
                    <a:pt x="24" y="59"/>
                  </a:cubicBezTo>
                  <a:cubicBezTo>
                    <a:pt x="24" y="59"/>
                    <a:pt x="23" y="58"/>
                    <a:pt x="23" y="58"/>
                  </a:cubicBezTo>
                  <a:cubicBezTo>
                    <a:pt x="21" y="56"/>
                    <a:pt x="21" y="56"/>
                    <a:pt x="21" y="56"/>
                  </a:cubicBezTo>
                  <a:cubicBezTo>
                    <a:pt x="21" y="56"/>
                    <a:pt x="20" y="55"/>
                    <a:pt x="21" y="55"/>
                  </a:cubicBezTo>
                  <a:cubicBezTo>
                    <a:pt x="24" y="45"/>
                    <a:pt x="24" y="45"/>
                    <a:pt x="24" y="45"/>
                  </a:cubicBezTo>
                  <a:cubicBezTo>
                    <a:pt x="14" y="35"/>
                    <a:pt x="14" y="35"/>
                    <a:pt x="14" y="35"/>
                  </a:cubicBezTo>
                  <a:cubicBezTo>
                    <a:pt x="4" y="38"/>
                    <a:pt x="4" y="38"/>
                    <a:pt x="4" y="38"/>
                  </a:cubicBezTo>
                  <a:cubicBezTo>
                    <a:pt x="4" y="38"/>
                    <a:pt x="3" y="38"/>
                    <a:pt x="3" y="38"/>
                  </a:cubicBezTo>
                  <a:cubicBezTo>
                    <a:pt x="3" y="38"/>
                    <a:pt x="3" y="38"/>
                    <a:pt x="3" y="38"/>
                  </a:cubicBezTo>
                  <a:cubicBezTo>
                    <a:pt x="0" y="35"/>
                    <a:pt x="0" y="35"/>
                    <a:pt x="0" y="35"/>
                  </a:cubicBezTo>
                  <a:cubicBezTo>
                    <a:pt x="0" y="35"/>
                    <a:pt x="0" y="34"/>
                    <a:pt x="0" y="34"/>
                  </a:cubicBezTo>
                  <a:cubicBezTo>
                    <a:pt x="8" y="20"/>
                    <a:pt x="8" y="20"/>
                    <a:pt x="8" y="20"/>
                  </a:cubicBezTo>
                  <a:cubicBezTo>
                    <a:pt x="8" y="20"/>
                    <a:pt x="9" y="20"/>
                    <a:pt x="9" y="20"/>
                  </a:cubicBezTo>
                  <a:cubicBezTo>
                    <a:pt x="23" y="19"/>
                    <a:pt x="23" y="19"/>
                    <a:pt x="23" y="19"/>
                  </a:cubicBezTo>
                  <a:cubicBezTo>
                    <a:pt x="25" y="17"/>
                    <a:pt x="27" y="14"/>
                    <a:pt x="29" y="12"/>
                  </a:cubicBezTo>
                  <a:cubicBezTo>
                    <a:pt x="38" y="3"/>
                    <a:pt x="45" y="0"/>
                    <a:pt x="57" y="0"/>
                  </a:cubicBezTo>
                  <a:cubicBezTo>
                    <a:pt x="58" y="0"/>
                    <a:pt x="58" y="1"/>
                    <a:pt x="58" y="1"/>
                  </a:cubicBezTo>
                  <a:cubicBezTo>
                    <a:pt x="58" y="13"/>
                    <a:pt x="55" y="21"/>
                    <a:pt x="46" y="30"/>
                  </a:cubicBezTo>
                  <a:close/>
                  <a:moveTo>
                    <a:pt x="47" y="8"/>
                  </a:moveTo>
                  <a:cubicBezTo>
                    <a:pt x="45" y="8"/>
                    <a:pt x="43" y="10"/>
                    <a:pt x="43" y="12"/>
                  </a:cubicBezTo>
                  <a:cubicBezTo>
                    <a:pt x="43" y="14"/>
                    <a:pt x="45" y="15"/>
                    <a:pt x="47" y="15"/>
                  </a:cubicBezTo>
                  <a:cubicBezTo>
                    <a:pt x="49" y="15"/>
                    <a:pt x="50" y="14"/>
                    <a:pt x="50" y="12"/>
                  </a:cubicBezTo>
                  <a:cubicBezTo>
                    <a:pt x="50" y="10"/>
                    <a:pt x="49" y="8"/>
                    <a:pt x="47" y="8"/>
                  </a:cubicBezTo>
                  <a:close/>
                </a:path>
              </a:pathLst>
            </a:custGeom>
            <a:solidFill>
              <a:sysClr val="window" lastClr="FFFFFF"/>
            </a:solidFill>
            <a:ln w="9525">
              <a:noFill/>
              <a:round/>
            </a:ln>
          </p:spPr>
          <p:txBody>
            <a:bodyPr vert="horz" wrap="square" lIns="94365" tIns="47184" rIns="94365" bIns="47184" numCol="1" anchor="t" anchorCtr="0" compatLnSpc="1"/>
            <a:lstStyle/>
            <a:p>
              <a:pPr marL="0" marR="0" lvl="0" indent="0"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charset="-122"/>
                <a:sym typeface="Arial" panose="020B0604020202020204" pitchFamily="34" charset="0"/>
              </a:endParaRPr>
            </a:p>
          </p:txBody>
        </p:sp>
      </p:grpSp>
      <p:grpSp>
        <p:nvGrpSpPr>
          <p:cNvPr id="33" name="Group 85"/>
          <p:cNvGrpSpPr/>
          <p:nvPr/>
        </p:nvGrpSpPr>
        <p:grpSpPr>
          <a:xfrm>
            <a:off x="5513577" y="4553148"/>
            <a:ext cx="1007571" cy="1008411"/>
            <a:chOff x="5187738" y="1415796"/>
            <a:chExt cx="648499" cy="649042"/>
          </a:xfrm>
        </p:grpSpPr>
        <p:sp>
          <p:nvSpPr>
            <p:cNvPr id="34" name="Oval 67"/>
            <p:cNvSpPr>
              <a:spLocks noChangeAspect="1"/>
            </p:cNvSpPr>
            <p:nvPr/>
          </p:nvSpPr>
          <p:spPr>
            <a:xfrm>
              <a:off x="5187738" y="1415796"/>
              <a:ext cx="648499" cy="649042"/>
            </a:xfrm>
            <a:prstGeom prst="ellipse">
              <a:avLst/>
            </a:prstGeom>
            <a:solidFill>
              <a:srgbClr val="961318"/>
            </a:solidFill>
            <a:ln w="25400" cap="flat" cmpd="sng" algn="ctr">
              <a:noFill/>
              <a:prstDash val="solid"/>
            </a:ln>
            <a:effectLst>
              <a:outerShdw blurRad="63500" algn="ctr" rotWithShape="0">
                <a:prstClr val="black">
                  <a:alpha val="40000"/>
                </a:prstClr>
              </a:outerShdw>
            </a:effectLst>
          </p:spPr>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240"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35" name="Freeform 53"/>
            <p:cNvSpPr/>
            <p:nvPr/>
          </p:nvSpPr>
          <p:spPr bwMode="auto">
            <a:xfrm>
              <a:off x="5336668" y="1592431"/>
              <a:ext cx="350639" cy="259998"/>
            </a:xfrm>
            <a:custGeom>
              <a:avLst/>
              <a:gdLst/>
              <a:ahLst/>
              <a:cxnLst>
                <a:cxn ang="0">
                  <a:pos x="55" y="50"/>
                </a:cxn>
                <a:cxn ang="0">
                  <a:pos x="16" y="50"/>
                </a:cxn>
                <a:cxn ang="0">
                  <a:pos x="0" y="34"/>
                </a:cxn>
                <a:cxn ang="0">
                  <a:pos x="9" y="20"/>
                </a:cxn>
                <a:cxn ang="0">
                  <a:pos x="9" y="18"/>
                </a:cxn>
                <a:cxn ang="0">
                  <a:pos x="27" y="0"/>
                </a:cxn>
                <a:cxn ang="0">
                  <a:pos x="44" y="11"/>
                </a:cxn>
                <a:cxn ang="0">
                  <a:pos x="50" y="9"/>
                </a:cxn>
                <a:cxn ang="0">
                  <a:pos x="59" y="18"/>
                </a:cxn>
                <a:cxn ang="0">
                  <a:pos x="58" y="23"/>
                </a:cxn>
                <a:cxn ang="0">
                  <a:pos x="68" y="36"/>
                </a:cxn>
                <a:cxn ang="0">
                  <a:pos x="55" y="50"/>
                </a:cxn>
              </a:cxnLst>
              <a:rect l="0" t="0" r="r" b="b"/>
              <a:pathLst>
                <a:path w="68" h="50">
                  <a:moveTo>
                    <a:pt x="55" y="50"/>
                  </a:moveTo>
                  <a:cubicBezTo>
                    <a:pt x="16" y="50"/>
                    <a:pt x="16" y="50"/>
                    <a:pt x="16" y="50"/>
                  </a:cubicBezTo>
                  <a:cubicBezTo>
                    <a:pt x="7" y="50"/>
                    <a:pt x="0" y="43"/>
                    <a:pt x="0" y="34"/>
                  </a:cubicBezTo>
                  <a:cubicBezTo>
                    <a:pt x="0" y="28"/>
                    <a:pt x="4" y="22"/>
                    <a:pt x="9" y="20"/>
                  </a:cubicBezTo>
                  <a:cubicBezTo>
                    <a:pt x="9" y="19"/>
                    <a:pt x="9" y="19"/>
                    <a:pt x="9" y="18"/>
                  </a:cubicBezTo>
                  <a:cubicBezTo>
                    <a:pt x="9" y="8"/>
                    <a:pt x="17" y="0"/>
                    <a:pt x="27" y="0"/>
                  </a:cubicBezTo>
                  <a:cubicBezTo>
                    <a:pt x="35" y="0"/>
                    <a:pt x="41" y="5"/>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path>
              </a:pathLst>
            </a:custGeom>
            <a:solidFill>
              <a:sysClr val="window" lastClr="FFFFFF"/>
            </a:solidFill>
            <a:ln w="9525">
              <a:noFill/>
              <a:round/>
            </a:ln>
          </p:spPr>
          <p:txBody>
            <a:bodyPr vert="horz" wrap="square" lIns="94365" tIns="47184" rIns="94365" bIns="47184" numCol="1" anchor="t" anchorCtr="0" compatLnSpc="1"/>
            <a:lstStyle/>
            <a:p>
              <a:pPr marL="0" marR="0" lvl="0" indent="0"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charset="-122"/>
                <a:sym typeface="Arial" panose="020B0604020202020204" pitchFamily="34" charset="0"/>
              </a:endParaRPr>
            </a:p>
          </p:txBody>
        </p:sp>
      </p:grpSp>
      <p:grpSp>
        <p:nvGrpSpPr>
          <p:cNvPr id="36" name="Group 86"/>
          <p:cNvGrpSpPr/>
          <p:nvPr/>
        </p:nvGrpSpPr>
        <p:grpSpPr>
          <a:xfrm>
            <a:off x="4180887" y="3777034"/>
            <a:ext cx="1007571" cy="1008411"/>
            <a:chOff x="5648596" y="2472338"/>
            <a:chExt cx="648499" cy="649042"/>
          </a:xfrm>
        </p:grpSpPr>
        <p:sp>
          <p:nvSpPr>
            <p:cNvPr id="37" name="Oval 70"/>
            <p:cNvSpPr>
              <a:spLocks noChangeAspect="1"/>
            </p:cNvSpPr>
            <p:nvPr/>
          </p:nvSpPr>
          <p:spPr>
            <a:xfrm>
              <a:off x="5648596" y="2472338"/>
              <a:ext cx="648499" cy="649042"/>
            </a:xfrm>
            <a:prstGeom prst="ellipse">
              <a:avLst/>
            </a:prstGeom>
            <a:solidFill>
              <a:srgbClr val="961318"/>
            </a:solidFill>
            <a:ln w="25400" cap="flat" cmpd="sng" algn="ctr">
              <a:noFill/>
              <a:prstDash val="solid"/>
            </a:ln>
            <a:effectLst>
              <a:outerShdw blurRad="63500" algn="ctr" rotWithShape="0">
                <a:prstClr val="black">
                  <a:alpha val="40000"/>
                </a:prstClr>
              </a:outerShdw>
            </a:effectLst>
          </p:spPr>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240"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38" name="Freeform 57"/>
            <p:cNvSpPr>
              <a:spLocks noEditPoints="1"/>
            </p:cNvSpPr>
            <p:nvPr/>
          </p:nvSpPr>
          <p:spPr bwMode="auto">
            <a:xfrm>
              <a:off x="5827267" y="2667801"/>
              <a:ext cx="291152" cy="258114"/>
            </a:xfrm>
            <a:custGeom>
              <a:avLst/>
              <a:gdLst/>
              <a:ahLst/>
              <a:cxnLst>
                <a:cxn ang="0">
                  <a:pos x="7" y="9"/>
                </a:cxn>
                <a:cxn ang="0">
                  <a:pos x="7" y="57"/>
                </a:cxn>
                <a:cxn ang="0">
                  <a:pos x="6" y="58"/>
                </a:cxn>
                <a:cxn ang="0">
                  <a:pos x="4" y="58"/>
                </a:cxn>
                <a:cxn ang="0">
                  <a:pos x="2" y="57"/>
                </a:cxn>
                <a:cxn ang="0">
                  <a:pos x="2" y="9"/>
                </a:cxn>
                <a:cxn ang="0">
                  <a:pos x="0" y="4"/>
                </a:cxn>
                <a:cxn ang="0">
                  <a:pos x="5" y="0"/>
                </a:cxn>
                <a:cxn ang="0">
                  <a:pos x="10" y="4"/>
                </a:cxn>
                <a:cxn ang="0">
                  <a:pos x="7" y="9"/>
                </a:cxn>
                <a:cxn ang="0">
                  <a:pos x="65" y="36"/>
                </a:cxn>
                <a:cxn ang="0">
                  <a:pos x="63" y="38"/>
                </a:cxn>
                <a:cxn ang="0">
                  <a:pos x="49" y="43"/>
                </a:cxn>
                <a:cxn ang="0">
                  <a:pos x="31" y="37"/>
                </a:cxn>
                <a:cxn ang="0">
                  <a:pos x="13" y="43"/>
                </a:cxn>
                <a:cxn ang="0">
                  <a:pos x="12" y="43"/>
                </a:cxn>
                <a:cxn ang="0">
                  <a:pos x="10" y="41"/>
                </a:cxn>
                <a:cxn ang="0">
                  <a:pos x="10" y="13"/>
                </a:cxn>
                <a:cxn ang="0">
                  <a:pos x="11" y="11"/>
                </a:cxn>
                <a:cxn ang="0">
                  <a:pos x="14" y="9"/>
                </a:cxn>
                <a:cxn ang="0">
                  <a:pos x="30" y="4"/>
                </a:cxn>
                <a:cxn ang="0">
                  <a:pos x="46" y="9"/>
                </a:cxn>
                <a:cxn ang="0">
                  <a:pos x="49" y="10"/>
                </a:cxn>
                <a:cxn ang="0">
                  <a:pos x="63" y="4"/>
                </a:cxn>
                <a:cxn ang="0">
                  <a:pos x="65" y="7"/>
                </a:cxn>
                <a:cxn ang="0">
                  <a:pos x="65" y="36"/>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ysClr val="window" lastClr="FFFFFF"/>
            </a:solidFill>
            <a:ln w="9525">
              <a:noFill/>
              <a:round/>
            </a:ln>
          </p:spPr>
          <p:txBody>
            <a:bodyPr vert="horz" wrap="square" lIns="94365" tIns="47184" rIns="94365" bIns="47184" numCol="1" anchor="t" anchorCtr="0" compatLnSpc="1"/>
            <a:lstStyle/>
            <a:p>
              <a:pPr marL="0" marR="0" lvl="0" indent="0"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charset="-122"/>
                <a:sym typeface="Arial" panose="020B0604020202020204" pitchFamily="34" charset="0"/>
              </a:endParaRPr>
            </a:p>
          </p:txBody>
        </p:sp>
      </p:grpSp>
      <p:grpSp>
        <p:nvGrpSpPr>
          <p:cNvPr id="39" name="Group 83"/>
          <p:cNvGrpSpPr/>
          <p:nvPr/>
        </p:nvGrpSpPr>
        <p:grpSpPr>
          <a:xfrm>
            <a:off x="6834807" y="2449662"/>
            <a:ext cx="1007571" cy="1008411"/>
            <a:chOff x="2886238" y="2472339"/>
            <a:chExt cx="648499" cy="649042"/>
          </a:xfrm>
        </p:grpSpPr>
        <p:sp>
          <p:nvSpPr>
            <p:cNvPr id="40" name="Oval 61"/>
            <p:cNvSpPr>
              <a:spLocks noChangeAspect="1"/>
            </p:cNvSpPr>
            <p:nvPr/>
          </p:nvSpPr>
          <p:spPr>
            <a:xfrm>
              <a:off x="2886238" y="2472339"/>
              <a:ext cx="648499" cy="649042"/>
            </a:xfrm>
            <a:prstGeom prst="ellipse">
              <a:avLst/>
            </a:prstGeom>
            <a:solidFill>
              <a:srgbClr val="961318"/>
            </a:solidFill>
            <a:ln w="25400" cap="flat" cmpd="sng" algn="ctr">
              <a:noFill/>
              <a:prstDash val="solid"/>
            </a:ln>
            <a:effectLst>
              <a:outerShdw blurRad="63500" algn="ctr" rotWithShape="0">
                <a:prstClr val="black">
                  <a:alpha val="40000"/>
                </a:prstClr>
              </a:outerShdw>
            </a:effectLst>
          </p:spPr>
          <p:txBody>
            <a:bodyPr rtlCol="0"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en-US" sz="1445"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charset="-122"/>
                <a:cs typeface="+mn-cs"/>
                <a:sym typeface="Arial" panose="020B0604020202020204" pitchFamily="34" charset="0"/>
              </a:endParaRPr>
            </a:p>
          </p:txBody>
        </p:sp>
        <p:sp>
          <p:nvSpPr>
            <p:cNvPr id="41" name="Freeform 65"/>
            <p:cNvSpPr>
              <a:spLocks noEditPoints="1"/>
            </p:cNvSpPr>
            <p:nvPr/>
          </p:nvSpPr>
          <p:spPr bwMode="auto">
            <a:xfrm>
              <a:off x="3027706" y="2630302"/>
              <a:ext cx="365563" cy="333116"/>
            </a:xfrm>
            <a:custGeom>
              <a:avLst/>
              <a:gdLst/>
              <a:ahLst/>
              <a:cxnLst>
                <a:cxn ang="0">
                  <a:pos x="45" y="41"/>
                </a:cxn>
                <a:cxn ang="0">
                  <a:pos x="47" y="50"/>
                </a:cxn>
                <a:cxn ang="0">
                  <a:pos x="40" y="56"/>
                </a:cxn>
                <a:cxn ang="0">
                  <a:pos x="31" y="60"/>
                </a:cxn>
                <a:cxn ang="0">
                  <a:pos x="21" y="60"/>
                </a:cxn>
                <a:cxn ang="0">
                  <a:pos x="13" y="56"/>
                </a:cxn>
                <a:cxn ang="0">
                  <a:pos x="5" y="50"/>
                </a:cxn>
                <a:cxn ang="0">
                  <a:pos x="8" y="41"/>
                </a:cxn>
                <a:cxn ang="0">
                  <a:pos x="0" y="32"/>
                </a:cxn>
                <a:cxn ang="0">
                  <a:pos x="9" y="26"/>
                </a:cxn>
                <a:cxn ang="0">
                  <a:pos x="5" y="20"/>
                </a:cxn>
                <a:cxn ang="0">
                  <a:pos x="17" y="18"/>
                </a:cxn>
                <a:cxn ang="0">
                  <a:pos x="22" y="10"/>
                </a:cxn>
                <a:cxn ang="0">
                  <a:pos x="32" y="17"/>
                </a:cxn>
                <a:cxn ang="0">
                  <a:pos x="41" y="14"/>
                </a:cxn>
                <a:cxn ang="0">
                  <a:pos x="47" y="22"/>
                </a:cxn>
                <a:cxn ang="0">
                  <a:pos x="51" y="30"/>
                </a:cxn>
                <a:cxn ang="0">
                  <a:pos x="26" y="25"/>
                </a:cxn>
                <a:cxn ang="0">
                  <a:pos x="36" y="35"/>
                </a:cxn>
                <a:cxn ang="0">
                  <a:pos x="72" y="19"/>
                </a:cxn>
                <a:cxn ang="0">
                  <a:pos x="72" y="27"/>
                </a:cxn>
                <a:cxn ang="0">
                  <a:pos x="62" y="25"/>
                </a:cxn>
                <a:cxn ang="0">
                  <a:pos x="52" y="27"/>
                </a:cxn>
                <a:cxn ang="0">
                  <a:pos x="53" y="19"/>
                </a:cxn>
                <a:cxn ang="0">
                  <a:pos x="53" y="11"/>
                </a:cxn>
                <a:cxn ang="0">
                  <a:pos x="52" y="3"/>
                </a:cxn>
                <a:cxn ang="0">
                  <a:pos x="62" y="4"/>
                </a:cxn>
                <a:cxn ang="0">
                  <a:pos x="67" y="0"/>
                </a:cxn>
                <a:cxn ang="0">
                  <a:pos x="70" y="9"/>
                </a:cxn>
                <a:cxn ang="0">
                  <a:pos x="78" y="18"/>
                </a:cxn>
                <a:cxn ang="0">
                  <a:pos x="70" y="62"/>
                </a:cxn>
                <a:cxn ang="0">
                  <a:pos x="67" y="71"/>
                </a:cxn>
                <a:cxn ang="0">
                  <a:pos x="61" y="66"/>
                </a:cxn>
                <a:cxn ang="0">
                  <a:pos x="52" y="68"/>
                </a:cxn>
                <a:cxn ang="0">
                  <a:pos x="47" y="59"/>
                </a:cxn>
                <a:cxn ang="0">
                  <a:pos x="54" y="50"/>
                </a:cxn>
                <a:cxn ang="0">
                  <a:pos x="57" y="41"/>
                </a:cxn>
                <a:cxn ang="0">
                  <a:pos x="63" y="46"/>
                </a:cxn>
                <a:cxn ang="0">
                  <a:pos x="72" y="44"/>
                </a:cxn>
                <a:cxn ang="0">
                  <a:pos x="72" y="52"/>
                </a:cxn>
                <a:cxn ang="0">
                  <a:pos x="62" y="10"/>
                </a:cxn>
                <a:cxn ang="0">
                  <a:pos x="67" y="15"/>
                </a:cxn>
                <a:cxn ang="0">
                  <a:pos x="57" y="56"/>
                </a:cxn>
                <a:cxn ang="0">
                  <a:pos x="62" y="51"/>
                </a:cxn>
              </a:cxnLst>
              <a:rect l="0" t="0" r="r" b="b"/>
              <a:pathLst>
                <a:path w="78" h="71">
                  <a:moveTo>
                    <a:pt x="52" y="39"/>
                  </a:moveTo>
                  <a:cubicBezTo>
                    <a:pt x="52" y="40"/>
                    <a:pt x="51" y="40"/>
                    <a:pt x="51" y="40"/>
                  </a:cubicBezTo>
                  <a:cubicBezTo>
                    <a:pt x="45" y="41"/>
                    <a:pt x="45" y="41"/>
                    <a:pt x="45" y="41"/>
                  </a:cubicBezTo>
                  <a:cubicBezTo>
                    <a:pt x="44" y="42"/>
                    <a:pt x="44" y="43"/>
                    <a:pt x="43" y="44"/>
                  </a:cubicBezTo>
                  <a:cubicBezTo>
                    <a:pt x="45" y="46"/>
                    <a:pt x="46" y="47"/>
                    <a:pt x="47" y="49"/>
                  </a:cubicBezTo>
                  <a:cubicBezTo>
                    <a:pt x="47" y="49"/>
                    <a:pt x="47" y="49"/>
                    <a:pt x="47" y="50"/>
                  </a:cubicBezTo>
                  <a:cubicBezTo>
                    <a:pt x="47" y="50"/>
                    <a:pt x="47" y="50"/>
                    <a:pt x="47" y="50"/>
                  </a:cubicBezTo>
                  <a:cubicBezTo>
                    <a:pt x="46" y="52"/>
                    <a:pt x="42" y="56"/>
                    <a:pt x="41" y="56"/>
                  </a:cubicBezTo>
                  <a:cubicBezTo>
                    <a:pt x="40" y="56"/>
                    <a:pt x="40" y="56"/>
                    <a:pt x="40" y="56"/>
                  </a:cubicBezTo>
                  <a:cubicBezTo>
                    <a:pt x="35" y="53"/>
                    <a:pt x="35" y="53"/>
                    <a:pt x="35" y="53"/>
                  </a:cubicBezTo>
                  <a:cubicBezTo>
                    <a:pt x="34" y="53"/>
                    <a:pt x="33" y="53"/>
                    <a:pt x="32" y="54"/>
                  </a:cubicBezTo>
                  <a:cubicBezTo>
                    <a:pt x="32" y="56"/>
                    <a:pt x="32" y="58"/>
                    <a:pt x="31" y="60"/>
                  </a:cubicBezTo>
                  <a:cubicBezTo>
                    <a:pt x="31" y="61"/>
                    <a:pt x="30" y="61"/>
                    <a:pt x="30" y="61"/>
                  </a:cubicBezTo>
                  <a:cubicBezTo>
                    <a:pt x="22" y="61"/>
                    <a:pt x="22" y="61"/>
                    <a:pt x="22" y="61"/>
                  </a:cubicBezTo>
                  <a:cubicBezTo>
                    <a:pt x="22" y="61"/>
                    <a:pt x="21" y="61"/>
                    <a:pt x="21" y="60"/>
                  </a:cubicBezTo>
                  <a:cubicBezTo>
                    <a:pt x="20" y="54"/>
                    <a:pt x="20" y="54"/>
                    <a:pt x="20" y="54"/>
                  </a:cubicBezTo>
                  <a:cubicBezTo>
                    <a:pt x="19" y="54"/>
                    <a:pt x="18" y="53"/>
                    <a:pt x="17" y="53"/>
                  </a:cubicBezTo>
                  <a:cubicBezTo>
                    <a:pt x="13" y="56"/>
                    <a:pt x="13" y="56"/>
                    <a:pt x="13" y="56"/>
                  </a:cubicBezTo>
                  <a:cubicBezTo>
                    <a:pt x="12" y="56"/>
                    <a:pt x="12" y="56"/>
                    <a:pt x="12" y="56"/>
                  </a:cubicBezTo>
                  <a:cubicBezTo>
                    <a:pt x="11" y="56"/>
                    <a:pt x="11" y="56"/>
                    <a:pt x="11" y="56"/>
                  </a:cubicBezTo>
                  <a:cubicBezTo>
                    <a:pt x="10" y="55"/>
                    <a:pt x="5" y="51"/>
                    <a:pt x="5" y="50"/>
                  </a:cubicBezTo>
                  <a:cubicBezTo>
                    <a:pt x="5" y="49"/>
                    <a:pt x="5" y="49"/>
                    <a:pt x="5" y="49"/>
                  </a:cubicBezTo>
                  <a:cubicBezTo>
                    <a:pt x="7" y="47"/>
                    <a:pt x="8" y="46"/>
                    <a:pt x="9" y="44"/>
                  </a:cubicBezTo>
                  <a:cubicBezTo>
                    <a:pt x="8" y="43"/>
                    <a:pt x="8" y="42"/>
                    <a:pt x="8" y="41"/>
                  </a:cubicBezTo>
                  <a:cubicBezTo>
                    <a:pt x="1" y="40"/>
                    <a:pt x="1" y="40"/>
                    <a:pt x="1" y="40"/>
                  </a:cubicBezTo>
                  <a:cubicBezTo>
                    <a:pt x="1" y="40"/>
                    <a:pt x="0" y="40"/>
                    <a:pt x="0" y="39"/>
                  </a:cubicBezTo>
                  <a:cubicBezTo>
                    <a:pt x="0" y="32"/>
                    <a:pt x="0" y="32"/>
                    <a:pt x="0" y="32"/>
                  </a:cubicBezTo>
                  <a:cubicBezTo>
                    <a:pt x="0" y="31"/>
                    <a:pt x="1" y="30"/>
                    <a:pt x="1" y="30"/>
                  </a:cubicBezTo>
                  <a:cubicBezTo>
                    <a:pt x="8" y="29"/>
                    <a:pt x="8" y="29"/>
                    <a:pt x="8" y="29"/>
                  </a:cubicBezTo>
                  <a:cubicBezTo>
                    <a:pt x="8" y="28"/>
                    <a:pt x="8" y="27"/>
                    <a:pt x="9" y="26"/>
                  </a:cubicBezTo>
                  <a:cubicBezTo>
                    <a:pt x="8" y="25"/>
                    <a:pt x="7" y="23"/>
                    <a:pt x="5" y="22"/>
                  </a:cubicBezTo>
                  <a:cubicBezTo>
                    <a:pt x="5" y="21"/>
                    <a:pt x="5" y="21"/>
                    <a:pt x="5" y="21"/>
                  </a:cubicBezTo>
                  <a:cubicBezTo>
                    <a:pt x="5" y="21"/>
                    <a:pt x="5" y="20"/>
                    <a:pt x="5" y="20"/>
                  </a:cubicBezTo>
                  <a:cubicBezTo>
                    <a:pt x="6" y="19"/>
                    <a:pt x="11" y="14"/>
                    <a:pt x="12" y="14"/>
                  </a:cubicBezTo>
                  <a:cubicBezTo>
                    <a:pt x="12" y="14"/>
                    <a:pt x="12" y="14"/>
                    <a:pt x="13" y="14"/>
                  </a:cubicBezTo>
                  <a:cubicBezTo>
                    <a:pt x="17" y="18"/>
                    <a:pt x="17" y="18"/>
                    <a:pt x="17" y="18"/>
                  </a:cubicBezTo>
                  <a:cubicBezTo>
                    <a:pt x="18" y="18"/>
                    <a:pt x="19" y="17"/>
                    <a:pt x="20" y="17"/>
                  </a:cubicBezTo>
                  <a:cubicBezTo>
                    <a:pt x="21" y="15"/>
                    <a:pt x="21" y="13"/>
                    <a:pt x="21" y="11"/>
                  </a:cubicBezTo>
                  <a:cubicBezTo>
                    <a:pt x="21" y="10"/>
                    <a:pt x="22" y="10"/>
                    <a:pt x="22" y="10"/>
                  </a:cubicBezTo>
                  <a:cubicBezTo>
                    <a:pt x="30" y="10"/>
                    <a:pt x="30" y="10"/>
                    <a:pt x="30" y="10"/>
                  </a:cubicBezTo>
                  <a:cubicBezTo>
                    <a:pt x="30" y="10"/>
                    <a:pt x="31" y="10"/>
                    <a:pt x="31" y="11"/>
                  </a:cubicBezTo>
                  <a:cubicBezTo>
                    <a:pt x="32" y="17"/>
                    <a:pt x="32" y="17"/>
                    <a:pt x="32" y="17"/>
                  </a:cubicBezTo>
                  <a:cubicBezTo>
                    <a:pt x="33" y="17"/>
                    <a:pt x="34" y="18"/>
                    <a:pt x="35" y="18"/>
                  </a:cubicBezTo>
                  <a:cubicBezTo>
                    <a:pt x="40" y="14"/>
                    <a:pt x="40" y="14"/>
                    <a:pt x="40" y="14"/>
                  </a:cubicBezTo>
                  <a:cubicBezTo>
                    <a:pt x="40" y="14"/>
                    <a:pt x="40" y="14"/>
                    <a:pt x="41" y="14"/>
                  </a:cubicBezTo>
                  <a:cubicBezTo>
                    <a:pt x="41" y="14"/>
                    <a:pt x="41" y="14"/>
                    <a:pt x="41" y="14"/>
                  </a:cubicBezTo>
                  <a:cubicBezTo>
                    <a:pt x="42" y="15"/>
                    <a:pt x="47" y="20"/>
                    <a:pt x="47" y="21"/>
                  </a:cubicBezTo>
                  <a:cubicBezTo>
                    <a:pt x="47" y="21"/>
                    <a:pt x="47" y="21"/>
                    <a:pt x="47" y="22"/>
                  </a:cubicBezTo>
                  <a:cubicBezTo>
                    <a:pt x="46" y="23"/>
                    <a:pt x="45" y="25"/>
                    <a:pt x="43" y="26"/>
                  </a:cubicBezTo>
                  <a:cubicBezTo>
                    <a:pt x="44" y="27"/>
                    <a:pt x="44" y="28"/>
                    <a:pt x="45" y="30"/>
                  </a:cubicBezTo>
                  <a:cubicBezTo>
                    <a:pt x="51" y="30"/>
                    <a:pt x="51" y="30"/>
                    <a:pt x="51" y="30"/>
                  </a:cubicBezTo>
                  <a:cubicBezTo>
                    <a:pt x="51" y="31"/>
                    <a:pt x="52" y="31"/>
                    <a:pt x="52" y="32"/>
                  </a:cubicBezTo>
                  <a:lnTo>
                    <a:pt x="52" y="39"/>
                  </a:lnTo>
                  <a:close/>
                  <a:moveTo>
                    <a:pt x="26" y="25"/>
                  </a:moveTo>
                  <a:cubicBezTo>
                    <a:pt x="21" y="25"/>
                    <a:pt x="16" y="30"/>
                    <a:pt x="16" y="35"/>
                  </a:cubicBezTo>
                  <a:cubicBezTo>
                    <a:pt x="16" y="41"/>
                    <a:pt x="21" y="46"/>
                    <a:pt x="26" y="46"/>
                  </a:cubicBezTo>
                  <a:cubicBezTo>
                    <a:pt x="32" y="46"/>
                    <a:pt x="36" y="41"/>
                    <a:pt x="36" y="35"/>
                  </a:cubicBezTo>
                  <a:cubicBezTo>
                    <a:pt x="36" y="30"/>
                    <a:pt x="32" y="25"/>
                    <a:pt x="26" y="25"/>
                  </a:cubicBezTo>
                  <a:close/>
                  <a:moveTo>
                    <a:pt x="78" y="18"/>
                  </a:moveTo>
                  <a:cubicBezTo>
                    <a:pt x="78" y="18"/>
                    <a:pt x="72" y="19"/>
                    <a:pt x="72" y="19"/>
                  </a:cubicBezTo>
                  <a:cubicBezTo>
                    <a:pt x="71" y="20"/>
                    <a:pt x="71" y="20"/>
                    <a:pt x="70" y="21"/>
                  </a:cubicBezTo>
                  <a:cubicBezTo>
                    <a:pt x="71" y="22"/>
                    <a:pt x="72" y="26"/>
                    <a:pt x="72" y="26"/>
                  </a:cubicBezTo>
                  <a:cubicBezTo>
                    <a:pt x="72" y="27"/>
                    <a:pt x="72" y="27"/>
                    <a:pt x="72" y="27"/>
                  </a:cubicBezTo>
                  <a:cubicBezTo>
                    <a:pt x="72" y="27"/>
                    <a:pt x="68" y="30"/>
                    <a:pt x="67" y="30"/>
                  </a:cubicBezTo>
                  <a:cubicBezTo>
                    <a:pt x="67" y="30"/>
                    <a:pt x="64" y="26"/>
                    <a:pt x="63" y="25"/>
                  </a:cubicBezTo>
                  <a:cubicBezTo>
                    <a:pt x="63" y="25"/>
                    <a:pt x="63" y="25"/>
                    <a:pt x="62" y="25"/>
                  </a:cubicBezTo>
                  <a:cubicBezTo>
                    <a:pt x="62" y="25"/>
                    <a:pt x="61" y="25"/>
                    <a:pt x="61" y="25"/>
                  </a:cubicBezTo>
                  <a:cubicBezTo>
                    <a:pt x="61" y="26"/>
                    <a:pt x="58" y="30"/>
                    <a:pt x="57" y="30"/>
                  </a:cubicBezTo>
                  <a:cubicBezTo>
                    <a:pt x="57" y="30"/>
                    <a:pt x="53" y="27"/>
                    <a:pt x="52" y="27"/>
                  </a:cubicBezTo>
                  <a:cubicBezTo>
                    <a:pt x="52" y="27"/>
                    <a:pt x="52" y="27"/>
                    <a:pt x="52" y="26"/>
                  </a:cubicBezTo>
                  <a:cubicBezTo>
                    <a:pt x="52" y="26"/>
                    <a:pt x="54" y="22"/>
                    <a:pt x="54" y="21"/>
                  </a:cubicBezTo>
                  <a:cubicBezTo>
                    <a:pt x="53" y="20"/>
                    <a:pt x="53" y="20"/>
                    <a:pt x="53" y="19"/>
                  </a:cubicBezTo>
                  <a:cubicBezTo>
                    <a:pt x="52" y="19"/>
                    <a:pt x="47" y="18"/>
                    <a:pt x="47" y="18"/>
                  </a:cubicBezTo>
                  <a:cubicBezTo>
                    <a:pt x="47" y="12"/>
                    <a:pt x="47" y="12"/>
                    <a:pt x="47" y="12"/>
                  </a:cubicBezTo>
                  <a:cubicBezTo>
                    <a:pt x="47" y="11"/>
                    <a:pt x="52" y="11"/>
                    <a:pt x="53" y="11"/>
                  </a:cubicBezTo>
                  <a:cubicBezTo>
                    <a:pt x="53" y="10"/>
                    <a:pt x="53" y="9"/>
                    <a:pt x="54" y="9"/>
                  </a:cubicBezTo>
                  <a:cubicBezTo>
                    <a:pt x="54" y="8"/>
                    <a:pt x="52" y="4"/>
                    <a:pt x="52" y="3"/>
                  </a:cubicBezTo>
                  <a:cubicBezTo>
                    <a:pt x="52" y="3"/>
                    <a:pt x="52" y="3"/>
                    <a:pt x="52" y="3"/>
                  </a:cubicBezTo>
                  <a:cubicBezTo>
                    <a:pt x="53" y="3"/>
                    <a:pt x="57" y="0"/>
                    <a:pt x="57" y="0"/>
                  </a:cubicBezTo>
                  <a:cubicBezTo>
                    <a:pt x="58" y="0"/>
                    <a:pt x="61" y="4"/>
                    <a:pt x="61" y="5"/>
                  </a:cubicBezTo>
                  <a:cubicBezTo>
                    <a:pt x="61" y="4"/>
                    <a:pt x="62" y="4"/>
                    <a:pt x="62" y="4"/>
                  </a:cubicBezTo>
                  <a:cubicBezTo>
                    <a:pt x="63" y="4"/>
                    <a:pt x="63" y="4"/>
                    <a:pt x="63" y="5"/>
                  </a:cubicBezTo>
                  <a:cubicBezTo>
                    <a:pt x="64" y="3"/>
                    <a:pt x="66" y="1"/>
                    <a:pt x="67" y="0"/>
                  </a:cubicBezTo>
                  <a:cubicBezTo>
                    <a:pt x="67" y="0"/>
                    <a:pt x="67" y="0"/>
                    <a:pt x="67" y="0"/>
                  </a:cubicBezTo>
                  <a:cubicBezTo>
                    <a:pt x="68" y="0"/>
                    <a:pt x="72" y="2"/>
                    <a:pt x="72" y="3"/>
                  </a:cubicBezTo>
                  <a:cubicBezTo>
                    <a:pt x="72" y="3"/>
                    <a:pt x="72" y="3"/>
                    <a:pt x="72" y="3"/>
                  </a:cubicBezTo>
                  <a:cubicBezTo>
                    <a:pt x="72" y="4"/>
                    <a:pt x="71" y="8"/>
                    <a:pt x="70" y="9"/>
                  </a:cubicBezTo>
                  <a:cubicBezTo>
                    <a:pt x="71" y="9"/>
                    <a:pt x="71" y="10"/>
                    <a:pt x="72" y="11"/>
                  </a:cubicBezTo>
                  <a:cubicBezTo>
                    <a:pt x="72" y="11"/>
                    <a:pt x="78" y="11"/>
                    <a:pt x="78" y="12"/>
                  </a:cubicBezTo>
                  <a:lnTo>
                    <a:pt x="78" y="18"/>
                  </a:lnTo>
                  <a:close/>
                  <a:moveTo>
                    <a:pt x="78" y="59"/>
                  </a:moveTo>
                  <a:cubicBezTo>
                    <a:pt x="78" y="59"/>
                    <a:pt x="72" y="60"/>
                    <a:pt x="72" y="60"/>
                  </a:cubicBezTo>
                  <a:cubicBezTo>
                    <a:pt x="71" y="61"/>
                    <a:pt x="71" y="61"/>
                    <a:pt x="70" y="62"/>
                  </a:cubicBezTo>
                  <a:cubicBezTo>
                    <a:pt x="71" y="63"/>
                    <a:pt x="72" y="67"/>
                    <a:pt x="72" y="68"/>
                  </a:cubicBezTo>
                  <a:cubicBezTo>
                    <a:pt x="72" y="68"/>
                    <a:pt x="72" y="68"/>
                    <a:pt x="72" y="68"/>
                  </a:cubicBezTo>
                  <a:cubicBezTo>
                    <a:pt x="72" y="68"/>
                    <a:pt x="68" y="71"/>
                    <a:pt x="67" y="71"/>
                  </a:cubicBezTo>
                  <a:cubicBezTo>
                    <a:pt x="67" y="71"/>
                    <a:pt x="64" y="67"/>
                    <a:pt x="63" y="66"/>
                  </a:cubicBezTo>
                  <a:cubicBezTo>
                    <a:pt x="63" y="66"/>
                    <a:pt x="63" y="66"/>
                    <a:pt x="62" y="66"/>
                  </a:cubicBezTo>
                  <a:cubicBezTo>
                    <a:pt x="62" y="66"/>
                    <a:pt x="61" y="66"/>
                    <a:pt x="61" y="66"/>
                  </a:cubicBezTo>
                  <a:cubicBezTo>
                    <a:pt x="61" y="67"/>
                    <a:pt x="58" y="71"/>
                    <a:pt x="57" y="71"/>
                  </a:cubicBezTo>
                  <a:cubicBezTo>
                    <a:pt x="57" y="71"/>
                    <a:pt x="53" y="68"/>
                    <a:pt x="52" y="68"/>
                  </a:cubicBezTo>
                  <a:cubicBezTo>
                    <a:pt x="52" y="68"/>
                    <a:pt x="52" y="68"/>
                    <a:pt x="52" y="68"/>
                  </a:cubicBezTo>
                  <a:cubicBezTo>
                    <a:pt x="52" y="67"/>
                    <a:pt x="54" y="63"/>
                    <a:pt x="54" y="62"/>
                  </a:cubicBezTo>
                  <a:cubicBezTo>
                    <a:pt x="53" y="61"/>
                    <a:pt x="53" y="61"/>
                    <a:pt x="53" y="60"/>
                  </a:cubicBezTo>
                  <a:cubicBezTo>
                    <a:pt x="52" y="60"/>
                    <a:pt x="47" y="59"/>
                    <a:pt x="47" y="59"/>
                  </a:cubicBezTo>
                  <a:cubicBezTo>
                    <a:pt x="47" y="53"/>
                    <a:pt x="47" y="53"/>
                    <a:pt x="47" y="53"/>
                  </a:cubicBezTo>
                  <a:cubicBezTo>
                    <a:pt x="47" y="52"/>
                    <a:pt x="52" y="52"/>
                    <a:pt x="53" y="52"/>
                  </a:cubicBezTo>
                  <a:cubicBezTo>
                    <a:pt x="53" y="51"/>
                    <a:pt x="53" y="50"/>
                    <a:pt x="54" y="50"/>
                  </a:cubicBezTo>
                  <a:cubicBezTo>
                    <a:pt x="54" y="49"/>
                    <a:pt x="52" y="45"/>
                    <a:pt x="52" y="44"/>
                  </a:cubicBezTo>
                  <a:cubicBezTo>
                    <a:pt x="52" y="44"/>
                    <a:pt x="52" y="44"/>
                    <a:pt x="52" y="44"/>
                  </a:cubicBezTo>
                  <a:cubicBezTo>
                    <a:pt x="53" y="44"/>
                    <a:pt x="57" y="41"/>
                    <a:pt x="57" y="41"/>
                  </a:cubicBezTo>
                  <a:cubicBezTo>
                    <a:pt x="58" y="41"/>
                    <a:pt x="61" y="45"/>
                    <a:pt x="61" y="46"/>
                  </a:cubicBezTo>
                  <a:cubicBezTo>
                    <a:pt x="61" y="46"/>
                    <a:pt x="62" y="46"/>
                    <a:pt x="62" y="46"/>
                  </a:cubicBezTo>
                  <a:cubicBezTo>
                    <a:pt x="63" y="46"/>
                    <a:pt x="63" y="46"/>
                    <a:pt x="63" y="46"/>
                  </a:cubicBezTo>
                  <a:cubicBezTo>
                    <a:pt x="64" y="44"/>
                    <a:pt x="66" y="43"/>
                    <a:pt x="67" y="41"/>
                  </a:cubicBezTo>
                  <a:cubicBezTo>
                    <a:pt x="67" y="41"/>
                    <a:pt x="67" y="41"/>
                    <a:pt x="67" y="41"/>
                  </a:cubicBezTo>
                  <a:cubicBezTo>
                    <a:pt x="68" y="41"/>
                    <a:pt x="72" y="44"/>
                    <a:pt x="72" y="44"/>
                  </a:cubicBezTo>
                  <a:cubicBezTo>
                    <a:pt x="72" y="44"/>
                    <a:pt x="72" y="44"/>
                    <a:pt x="72" y="44"/>
                  </a:cubicBezTo>
                  <a:cubicBezTo>
                    <a:pt x="72" y="45"/>
                    <a:pt x="71" y="49"/>
                    <a:pt x="70" y="50"/>
                  </a:cubicBezTo>
                  <a:cubicBezTo>
                    <a:pt x="71" y="50"/>
                    <a:pt x="71" y="51"/>
                    <a:pt x="72" y="52"/>
                  </a:cubicBezTo>
                  <a:cubicBezTo>
                    <a:pt x="72" y="52"/>
                    <a:pt x="78" y="52"/>
                    <a:pt x="78" y="53"/>
                  </a:cubicBezTo>
                  <a:lnTo>
                    <a:pt x="78" y="59"/>
                  </a:lnTo>
                  <a:close/>
                  <a:moveTo>
                    <a:pt x="62" y="10"/>
                  </a:moveTo>
                  <a:cubicBezTo>
                    <a:pt x="59" y="10"/>
                    <a:pt x="57" y="12"/>
                    <a:pt x="57" y="15"/>
                  </a:cubicBezTo>
                  <a:cubicBezTo>
                    <a:pt x="57" y="18"/>
                    <a:pt x="59" y="20"/>
                    <a:pt x="62" y="20"/>
                  </a:cubicBezTo>
                  <a:cubicBezTo>
                    <a:pt x="65" y="20"/>
                    <a:pt x="67" y="18"/>
                    <a:pt x="67" y="15"/>
                  </a:cubicBezTo>
                  <a:cubicBezTo>
                    <a:pt x="67" y="12"/>
                    <a:pt x="65" y="10"/>
                    <a:pt x="62" y="10"/>
                  </a:cubicBezTo>
                  <a:close/>
                  <a:moveTo>
                    <a:pt x="62" y="51"/>
                  </a:moveTo>
                  <a:cubicBezTo>
                    <a:pt x="59" y="51"/>
                    <a:pt x="57" y="53"/>
                    <a:pt x="57" y="56"/>
                  </a:cubicBezTo>
                  <a:cubicBezTo>
                    <a:pt x="57" y="59"/>
                    <a:pt x="59" y="61"/>
                    <a:pt x="62" y="61"/>
                  </a:cubicBezTo>
                  <a:cubicBezTo>
                    <a:pt x="65" y="61"/>
                    <a:pt x="67" y="59"/>
                    <a:pt x="67" y="56"/>
                  </a:cubicBezTo>
                  <a:cubicBezTo>
                    <a:pt x="67" y="53"/>
                    <a:pt x="65" y="51"/>
                    <a:pt x="62" y="51"/>
                  </a:cubicBezTo>
                  <a:close/>
                </a:path>
              </a:pathLst>
            </a:custGeom>
            <a:solidFill>
              <a:sysClr val="window" lastClr="FFFFFF"/>
            </a:solidFill>
            <a:ln w="9525">
              <a:noFill/>
              <a:round/>
            </a:ln>
          </p:spPr>
          <p:txBody>
            <a:bodyPr vert="horz" wrap="square" lIns="94365" tIns="47184" rIns="94365" bIns="47184" numCol="1" anchor="t" anchorCtr="0" compatLnSpc="1"/>
            <a:lstStyle/>
            <a:p>
              <a:pPr marL="0" marR="0" lvl="0" indent="0" defTabSz="914400" eaLnBrk="1" fontAlgn="auto" latinLnBrk="0" hangingPunct="1">
                <a:lnSpc>
                  <a:spcPct val="120000"/>
                </a:lnSpc>
                <a:spcBef>
                  <a:spcPts val="0"/>
                </a:spcBef>
                <a:spcAft>
                  <a:spcPts val="0"/>
                </a:spcAft>
                <a:buClrTx/>
                <a:buSzTx/>
                <a:buFontTx/>
                <a:buNone/>
                <a:defRPr/>
              </a:pPr>
              <a:endParaRPr kumimoji="0" lang="en-US" sz="1320" b="0" i="0" u="none" strike="noStrike" kern="0" cap="none" spc="0" normalizeH="0" baseline="0" noProof="0" dirty="0">
                <a:ln>
                  <a:noFill/>
                </a:ln>
                <a:solidFill>
                  <a:prstClr val="black"/>
                </a:solidFill>
                <a:effectLst/>
                <a:uLnTx/>
                <a:uFillTx/>
                <a:latin typeface="Arial" panose="020B0604020202020204" pitchFamily="34" charset="0"/>
                <a:ea typeface="微软雅黑" panose="020B0503020204020204" charset="-122"/>
                <a:sym typeface="Arial" panose="020B0604020202020204" pitchFamily="34" charset="0"/>
              </a:endParaRPr>
            </a:p>
          </p:txBody>
        </p:sp>
      </p:grpSp>
      <p:grpSp>
        <p:nvGrpSpPr>
          <p:cNvPr id="42" name="Group 65"/>
          <p:cNvGrpSpPr/>
          <p:nvPr/>
        </p:nvGrpSpPr>
        <p:grpSpPr>
          <a:xfrm>
            <a:off x="7887020" y="2449662"/>
            <a:ext cx="3969620" cy="877982"/>
            <a:chOff x="8797071" y="2517475"/>
            <a:chExt cx="4221057" cy="832560"/>
          </a:xfrm>
        </p:grpSpPr>
        <p:sp>
          <p:nvSpPr>
            <p:cNvPr id="43" name="TextBox 66"/>
            <p:cNvSpPr txBox="1"/>
            <p:nvPr/>
          </p:nvSpPr>
          <p:spPr>
            <a:xfrm>
              <a:off x="8797071" y="2517475"/>
              <a:ext cx="1669083" cy="395766"/>
            </a:xfrm>
            <a:prstGeom prst="rect">
              <a:avLst/>
            </a:prstGeom>
            <a:noFill/>
          </p:spPr>
          <p:txBody>
            <a:bodyPr wrap="none" rtlCol="0">
              <a:spAutoFit/>
            </a:bodyPr>
            <a:lstStyle/>
            <a:p>
              <a:pPr>
                <a:lnSpc>
                  <a:spcPct val="130000"/>
                </a:lnSpc>
                <a:defRPr/>
              </a:pPr>
              <a:r>
                <a:rPr lang="zh-CN" altLang="en-US"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rPr>
                <a:t>相关标题文字</a:t>
              </a:r>
              <a:endParaRPr lang="en-GB"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44" name="Rectangle 67"/>
            <p:cNvSpPr/>
            <p:nvPr/>
          </p:nvSpPr>
          <p:spPr>
            <a:xfrm>
              <a:off x="8797071" y="2842452"/>
              <a:ext cx="4221057" cy="507583"/>
            </a:xfrm>
            <a:prstGeom prst="rect">
              <a:avLst/>
            </a:prstGeom>
          </p:spPr>
          <p:txBody>
            <a:bodyPr wrap="square">
              <a:spAutoFit/>
            </a:bodyPr>
            <a:lstStyle/>
            <a:p>
              <a:pPr>
                <a:lnSpc>
                  <a:spcPct val="130000"/>
                </a:lnSpc>
                <a:defRPr/>
              </a:pPr>
              <a:r>
                <a:rPr lang="zh-CN" altLang="en-US"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rPr>
                <a:t>点击添加相关标题文字，点击添加相关标题文字，点击添加相关标题文字，点击添加相关标题文字。</a:t>
              </a:r>
              <a:endParaRPr lang="en-GB"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endParaRPr>
            </a:p>
          </p:txBody>
        </p:sp>
      </p:grpSp>
      <p:grpSp>
        <p:nvGrpSpPr>
          <p:cNvPr id="45" name="Group 65"/>
          <p:cNvGrpSpPr/>
          <p:nvPr/>
        </p:nvGrpSpPr>
        <p:grpSpPr>
          <a:xfrm>
            <a:off x="1711711" y="1349005"/>
            <a:ext cx="3748489" cy="877982"/>
            <a:chOff x="7621726" y="2517475"/>
            <a:chExt cx="3985919" cy="832560"/>
          </a:xfrm>
        </p:grpSpPr>
        <p:sp>
          <p:nvSpPr>
            <p:cNvPr id="46" name="TextBox 66"/>
            <p:cNvSpPr txBox="1"/>
            <p:nvPr/>
          </p:nvSpPr>
          <p:spPr>
            <a:xfrm>
              <a:off x="9938562" y="2517475"/>
              <a:ext cx="1669083" cy="396131"/>
            </a:xfrm>
            <a:prstGeom prst="rect">
              <a:avLst/>
            </a:prstGeom>
            <a:noFill/>
          </p:spPr>
          <p:txBody>
            <a:bodyPr wrap="none" rtlCol="0">
              <a:spAutoFit/>
            </a:bodyPr>
            <a:lstStyle/>
            <a:p>
              <a:pPr algn="r">
                <a:lnSpc>
                  <a:spcPct val="130000"/>
                </a:lnSpc>
                <a:defRPr/>
              </a:pPr>
              <a:r>
                <a:rPr lang="zh-CN" altLang="en-US"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rPr>
                <a:t>相关标题文字</a:t>
              </a:r>
              <a:endParaRPr lang="en-GB"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47" name="Rectangle 67"/>
            <p:cNvSpPr/>
            <p:nvPr/>
          </p:nvSpPr>
          <p:spPr>
            <a:xfrm>
              <a:off x="7621726" y="2842452"/>
              <a:ext cx="3975692" cy="507583"/>
            </a:xfrm>
            <a:prstGeom prst="rect">
              <a:avLst/>
            </a:prstGeom>
          </p:spPr>
          <p:txBody>
            <a:bodyPr wrap="square">
              <a:spAutoFit/>
            </a:bodyPr>
            <a:lstStyle/>
            <a:p>
              <a:pPr algn="r">
                <a:lnSpc>
                  <a:spcPct val="130000"/>
                </a:lnSpc>
                <a:defRPr/>
              </a:pPr>
              <a:r>
                <a:rPr lang="zh-CN" altLang="en-US"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rPr>
                <a:t>点击添加相关标题文字，点击添加相关标题文字，点击添加相关标题文字，点击添加相关标题文字。</a:t>
              </a:r>
              <a:endParaRPr lang="en-GB"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endParaRPr>
            </a:p>
          </p:txBody>
        </p:sp>
      </p:grpSp>
      <p:grpSp>
        <p:nvGrpSpPr>
          <p:cNvPr id="48" name="Group 65"/>
          <p:cNvGrpSpPr/>
          <p:nvPr/>
        </p:nvGrpSpPr>
        <p:grpSpPr>
          <a:xfrm>
            <a:off x="7842378" y="3842247"/>
            <a:ext cx="3969620" cy="877982"/>
            <a:chOff x="8797071" y="2517475"/>
            <a:chExt cx="4221057" cy="832560"/>
          </a:xfrm>
        </p:grpSpPr>
        <p:sp>
          <p:nvSpPr>
            <p:cNvPr id="49" name="TextBox 66"/>
            <p:cNvSpPr txBox="1"/>
            <p:nvPr/>
          </p:nvSpPr>
          <p:spPr>
            <a:xfrm>
              <a:off x="8797071" y="2517475"/>
              <a:ext cx="1669083" cy="396131"/>
            </a:xfrm>
            <a:prstGeom prst="rect">
              <a:avLst/>
            </a:prstGeom>
            <a:noFill/>
          </p:spPr>
          <p:txBody>
            <a:bodyPr wrap="none" rtlCol="0">
              <a:spAutoFit/>
            </a:bodyPr>
            <a:lstStyle/>
            <a:p>
              <a:pPr>
                <a:lnSpc>
                  <a:spcPct val="130000"/>
                </a:lnSpc>
                <a:defRPr/>
              </a:pPr>
              <a:r>
                <a:rPr lang="zh-CN" altLang="en-US"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rPr>
                <a:t>相关标题文字</a:t>
              </a:r>
              <a:endParaRPr lang="en-GB"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50" name="Rectangle 67"/>
            <p:cNvSpPr/>
            <p:nvPr/>
          </p:nvSpPr>
          <p:spPr>
            <a:xfrm>
              <a:off x="8797071" y="2842452"/>
              <a:ext cx="4221057" cy="507583"/>
            </a:xfrm>
            <a:prstGeom prst="rect">
              <a:avLst/>
            </a:prstGeom>
          </p:spPr>
          <p:txBody>
            <a:bodyPr wrap="square">
              <a:spAutoFit/>
            </a:bodyPr>
            <a:lstStyle/>
            <a:p>
              <a:pPr>
                <a:lnSpc>
                  <a:spcPct val="130000"/>
                </a:lnSpc>
                <a:defRPr/>
              </a:pPr>
              <a:r>
                <a:rPr lang="zh-CN" altLang="en-US"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rPr>
                <a:t>点击添加相关标题文字，点击添加相关标题文字，点击添加相关标题文字，点击添加相关标题文字。</a:t>
              </a:r>
              <a:endParaRPr lang="en-GB"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endParaRPr>
            </a:p>
          </p:txBody>
        </p:sp>
      </p:grpSp>
      <p:grpSp>
        <p:nvGrpSpPr>
          <p:cNvPr id="51" name="Group 65"/>
          <p:cNvGrpSpPr/>
          <p:nvPr/>
        </p:nvGrpSpPr>
        <p:grpSpPr>
          <a:xfrm>
            <a:off x="6673665" y="4855274"/>
            <a:ext cx="3969620" cy="877982"/>
            <a:chOff x="8797071" y="2517475"/>
            <a:chExt cx="4221057" cy="832560"/>
          </a:xfrm>
        </p:grpSpPr>
        <p:sp>
          <p:nvSpPr>
            <p:cNvPr id="52" name="TextBox 66"/>
            <p:cNvSpPr txBox="1"/>
            <p:nvPr/>
          </p:nvSpPr>
          <p:spPr>
            <a:xfrm>
              <a:off x="8797071" y="2517475"/>
              <a:ext cx="1669083" cy="396131"/>
            </a:xfrm>
            <a:prstGeom prst="rect">
              <a:avLst/>
            </a:prstGeom>
            <a:noFill/>
          </p:spPr>
          <p:txBody>
            <a:bodyPr wrap="none" rtlCol="0">
              <a:spAutoFit/>
            </a:bodyPr>
            <a:lstStyle/>
            <a:p>
              <a:pPr>
                <a:lnSpc>
                  <a:spcPct val="130000"/>
                </a:lnSpc>
                <a:defRPr/>
              </a:pPr>
              <a:r>
                <a:rPr lang="zh-CN" altLang="en-US"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rPr>
                <a:t>相关标题文字</a:t>
              </a:r>
              <a:endParaRPr lang="en-GB"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53" name="Rectangle 67"/>
            <p:cNvSpPr/>
            <p:nvPr/>
          </p:nvSpPr>
          <p:spPr>
            <a:xfrm>
              <a:off x="8797071" y="2842452"/>
              <a:ext cx="4221057" cy="507583"/>
            </a:xfrm>
            <a:prstGeom prst="rect">
              <a:avLst/>
            </a:prstGeom>
          </p:spPr>
          <p:txBody>
            <a:bodyPr wrap="square">
              <a:spAutoFit/>
            </a:bodyPr>
            <a:lstStyle/>
            <a:p>
              <a:pPr>
                <a:lnSpc>
                  <a:spcPct val="130000"/>
                </a:lnSpc>
                <a:defRPr/>
              </a:pPr>
              <a:r>
                <a:rPr lang="zh-CN" altLang="en-US"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rPr>
                <a:t>点击添加相关标题文字，点击添加相关标题文字，点击添加相关标题文字，点击添加相关标题文字。</a:t>
              </a:r>
              <a:endParaRPr lang="en-GB"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endParaRPr>
            </a:p>
          </p:txBody>
        </p:sp>
      </p:grpSp>
      <p:grpSp>
        <p:nvGrpSpPr>
          <p:cNvPr id="54" name="Group 65"/>
          <p:cNvGrpSpPr/>
          <p:nvPr/>
        </p:nvGrpSpPr>
        <p:grpSpPr>
          <a:xfrm>
            <a:off x="394687" y="2621015"/>
            <a:ext cx="3748489" cy="877982"/>
            <a:chOff x="7621726" y="2517475"/>
            <a:chExt cx="3985919" cy="832560"/>
          </a:xfrm>
        </p:grpSpPr>
        <p:sp>
          <p:nvSpPr>
            <p:cNvPr id="55" name="TextBox 66"/>
            <p:cNvSpPr txBox="1"/>
            <p:nvPr/>
          </p:nvSpPr>
          <p:spPr>
            <a:xfrm>
              <a:off x="9938562" y="2517475"/>
              <a:ext cx="1669083" cy="396131"/>
            </a:xfrm>
            <a:prstGeom prst="rect">
              <a:avLst/>
            </a:prstGeom>
            <a:noFill/>
          </p:spPr>
          <p:txBody>
            <a:bodyPr wrap="none" rtlCol="0">
              <a:spAutoFit/>
            </a:bodyPr>
            <a:lstStyle/>
            <a:p>
              <a:pPr algn="r">
                <a:lnSpc>
                  <a:spcPct val="130000"/>
                </a:lnSpc>
                <a:defRPr/>
              </a:pPr>
              <a:r>
                <a:rPr lang="zh-CN" altLang="en-US"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rPr>
                <a:t>相关标题文字</a:t>
              </a:r>
              <a:endParaRPr lang="en-GB"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56" name="Rectangle 67"/>
            <p:cNvSpPr/>
            <p:nvPr/>
          </p:nvSpPr>
          <p:spPr>
            <a:xfrm>
              <a:off x="7621726" y="2842452"/>
              <a:ext cx="3975692" cy="507583"/>
            </a:xfrm>
            <a:prstGeom prst="rect">
              <a:avLst/>
            </a:prstGeom>
          </p:spPr>
          <p:txBody>
            <a:bodyPr wrap="square">
              <a:spAutoFit/>
            </a:bodyPr>
            <a:lstStyle/>
            <a:p>
              <a:pPr algn="r">
                <a:lnSpc>
                  <a:spcPct val="130000"/>
                </a:lnSpc>
                <a:defRPr/>
              </a:pPr>
              <a:r>
                <a:rPr lang="zh-CN" altLang="en-US"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rPr>
                <a:t>点击添加相关标题文字，点击添加相关标题文字，点击添加相关标题文字，点击添加相关标题文字。</a:t>
              </a:r>
              <a:endParaRPr lang="en-GB"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endParaRPr>
            </a:p>
          </p:txBody>
        </p:sp>
      </p:grpSp>
      <p:grpSp>
        <p:nvGrpSpPr>
          <p:cNvPr id="57" name="Group 65"/>
          <p:cNvGrpSpPr/>
          <p:nvPr/>
        </p:nvGrpSpPr>
        <p:grpSpPr>
          <a:xfrm>
            <a:off x="300139" y="4049913"/>
            <a:ext cx="3738871" cy="877982"/>
            <a:chOff x="7621726" y="2517475"/>
            <a:chExt cx="3975692" cy="832560"/>
          </a:xfrm>
        </p:grpSpPr>
        <p:sp>
          <p:nvSpPr>
            <p:cNvPr id="58" name="TextBox 66"/>
            <p:cNvSpPr txBox="1"/>
            <p:nvPr/>
          </p:nvSpPr>
          <p:spPr>
            <a:xfrm>
              <a:off x="9928335" y="2517475"/>
              <a:ext cx="1669083" cy="395766"/>
            </a:xfrm>
            <a:prstGeom prst="rect">
              <a:avLst/>
            </a:prstGeom>
            <a:noFill/>
          </p:spPr>
          <p:txBody>
            <a:bodyPr wrap="none" rtlCol="0">
              <a:spAutoFit/>
            </a:bodyPr>
            <a:lstStyle/>
            <a:p>
              <a:pPr algn="r">
                <a:lnSpc>
                  <a:spcPct val="130000"/>
                </a:lnSpc>
                <a:defRPr/>
              </a:pPr>
              <a:r>
                <a:rPr lang="zh-CN" altLang="en-US"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rPr>
                <a:t>相关标题文字</a:t>
              </a:r>
              <a:endParaRPr lang="en-GB" dirty="0">
                <a:solidFill>
                  <a:srgbClr val="961318"/>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59" name="Rectangle 67"/>
            <p:cNvSpPr/>
            <p:nvPr/>
          </p:nvSpPr>
          <p:spPr>
            <a:xfrm>
              <a:off x="7621726" y="2842452"/>
              <a:ext cx="3975692" cy="507583"/>
            </a:xfrm>
            <a:prstGeom prst="rect">
              <a:avLst/>
            </a:prstGeom>
          </p:spPr>
          <p:txBody>
            <a:bodyPr wrap="square">
              <a:spAutoFit/>
            </a:bodyPr>
            <a:lstStyle/>
            <a:p>
              <a:pPr algn="r">
                <a:lnSpc>
                  <a:spcPct val="130000"/>
                </a:lnSpc>
                <a:defRPr/>
              </a:pPr>
              <a:r>
                <a:rPr lang="zh-CN" altLang="en-US"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rPr>
                <a:t>点击添加相关标题文字，点击添加相关标题文字，点击添加相关标题文字，点击添加相关标题文字。</a:t>
              </a:r>
              <a:endParaRPr lang="en-GB" sz="1105" dirty="0">
                <a:solidFill>
                  <a:prstClr val="black">
                    <a:lumMod val="65000"/>
                    <a:lumOff val="35000"/>
                  </a:prstClr>
                </a:solidFill>
                <a:latin typeface="Arial" panose="020B0604020202020204" pitchFamily="34" charset="0"/>
                <a:ea typeface="微软雅黑" panose="020B0503020204020204" charset="-122"/>
                <a:sym typeface="Arial" panose="020B0604020202020204" pitchFamily="34" charset="0"/>
              </a:endParaRPr>
            </a:p>
          </p:txBody>
        </p:sp>
      </p:gr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1">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l="3987" r="3987" b="7775"/>
          <a:stretch>
            <a:fillRect/>
          </a:stretch>
        </p:blipFill>
        <p:spPr>
          <a:xfrm>
            <a:off x="1" y="0"/>
            <a:ext cx="12191999" cy="6872988"/>
          </a:xfrm>
          <a:prstGeom prst="rect">
            <a:avLst/>
          </a:prstGeom>
        </p:spPr>
      </p:pic>
      <p:sp>
        <p:nvSpPr>
          <p:cNvPr id="3" name="矩形 2"/>
          <p:cNvSpPr/>
          <p:nvPr/>
        </p:nvSpPr>
        <p:spPr>
          <a:xfrm>
            <a:off x="0" y="0"/>
            <a:ext cx="12191999" cy="6872988"/>
          </a:xfrm>
          <a:prstGeom prst="rect">
            <a:avLst/>
          </a:prstGeom>
          <a:gradFill flip="none" rotWithShape="1">
            <a:gsLst>
              <a:gs pos="0">
                <a:srgbClr val="961318"/>
              </a:gs>
              <a:gs pos="54000">
                <a:srgbClr val="961318">
                  <a:alpha val="72000"/>
                </a:srgbClr>
              </a:gs>
              <a:gs pos="100000">
                <a:srgbClr val="961318">
                  <a:alpha val="90000"/>
                </a:srgbClr>
              </a:gs>
            </a:gsLst>
            <a:lin ang="162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宋体" panose="02010600030101010101" pitchFamily="2" charset="-122"/>
              <a:cs typeface="+mn-cs"/>
            </a:endParaRPr>
          </a:p>
        </p:txBody>
      </p:sp>
      <p:grpSp>
        <p:nvGrpSpPr>
          <p:cNvPr id="4" name="组合 3"/>
          <p:cNvGrpSpPr/>
          <p:nvPr/>
        </p:nvGrpSpPr>
        <p:grpSpPr>
          <a:xfrm>
            <a:off x="839416" y="146766"/>
            <a:ext cx="10359317" cy="6586418"/>
            <a:chOff x="839416" y="146766"/>
            <a:chExt cx="10359317" cy="6586418"/>
          </a:xfrm>
        </p:grpSpPr>
        <p:grpSp>
          <p:nvGrpSpPr>
            <p:cNvPr id="5" name="组合 4"/>
            <p:cNvGrpSpPr/>
            <p:nvPr/>
          </p:nvGrpSpPr>
          <p:grpSpPr>
            <a:xfrm>
              <a:off x="839416" y="1556792"/>
              <a:ext cx="6243011" cy="3744416"/>
              <a:chOff x="1438213" y="1556792"/>
              <a:chExt cx="6243011" cy="3744416"/>
            </a:xfrm>
          </p:grpSpPr>
          <p:sp>
            <p:nvSpPr>
              <p:cNvPr id="8" name="矩形 7"/>
              <p:cNvSpPr/>
              <p:nvPr/>
            </p:nvSpPr>
            <p:spPr>
              <a:xfrm>
                <a:off x="2135560" y="2678946"/>
                <a:ext cx="5545664" cy="1015663"/>
              </a:xfrm>
              <a:prstGeom prst="rect">
                <a:avLst/>
              </a:prstGeom>
              <a:noFill/>
            </p:spPr>
            <p:txBody>
              <a:bodyPr wrap="square" anchor="ctr">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rPr>
                  <a:t>请输入你的标题</a:t>
                </a:r>
                <a:endPar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endParaRPr>
              </a:p>
            </p:txBody>
          </p:sp>
          <p:sp>
            <p:nvSpPr>
              <p:cNvPr id="9" name="文本框 8"/>
              <p:cNvSpPr txBox="1"/>
              <p:nvPr/>
            </p:nvSpPr>
            <p:spPr>
              <a:xfrm>
                <a:off x="2334343" y="3662830"/>
                <a:ext cx="4676055"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rPr>
                  <a:t>ADD YOUR TITLE HERE PLEASE </a:t>
                </a:r>
                <a:endPar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endParaRPr>
              </a:p>
            </p:txBody>
          </p:sp>
          <p:grpSp>
            <p:nvGrpSpPr>
              <p:cNvPr id="10" name="组合 9"/>
              <p:cNvGrpSpPr/>
              <p:nvPr/>
            </p:nvGrpSpPr>
            <p:grpSpPr>
              <a:xfrm>
                <a:off x="1438213" y="1556792"/>
                <a:ext cx="2520280" cy="3744416"/>
                <a:chOff x="1487488" y="1556792"/>
                <a:chExt cx="2520280" cy="3744416"/>
              </a:xfrm>
            </p:grpSpPr>
            <p:cxnSp>
              <p:nvCxnSpPr>
                <p:cNvPr id="11" name="直接连接符 10"/>
                <p:cNvCxnSpPr/>
                <p:nvPr/>
              </p:nvCxnSpPr>
              <p:spPr>
                <a:xfrm flipV="1">
                  <a:off x="4007768" y="1556792"/>
                  <a:ext cx="0" cy="720080"/>
                </a:xfrm>
                <a:prstGeom prst="line">
                  <a:avLst/>
                </a:prstGeom>
                <a:noFill/>
                <a:ln w="28575" cap="flat" cmpd="sng" algn="ctr">
                  <a:solidFill>
                    <a:sysClr val="window" lastClr="FFFFFF"/>
                  </a:solidFill>
                  <a:prstDash val="solid"/>
                  <a:miter lim="800000"/>
                </a:ln>
                <a:effectLst/>
              </p:spPr>
            </p:cxnSp>
            <p:cxnSp>
              <p:nvCxnSpPr>
                <p:cNvPr id="12" name="直接连接符 11"/>
                <p:cNvCxnSpPr/>
                <p:nvPr/>
              </p:nvCxnSpPr>
              <p:spPr>
                <a:xfrm flipH="1">
                  <a:off x="1487488" y="1556792"/>
                  <a:ext cx="2520280" cy="0"/>
                </a:xfrm>
                <a:prstGeom prst="line">
                  <a:avLst/>
                </a:prstGeom>
                <a:noFill/>
                <a:ln w="28575" cap="flat" cmpd="sng" algn="ctr">
                  <a:solidFill>
                    <a:sysClr val="window" lastClr="FFFFFF"/>
                  </a:solidFill>
                  <a:prstDash val="solid"/>
                  <a:miter lim="800000"/>
                </a:ln>
                <a:effectLst/>
              </p:spPr>
            </p:cxnSp>
            <p:cxnSp>
              <p:nvCxnSpPr>
                <p:cNvPr id="13" name="直接连接符 12"/>
                <p:cNvCxnSpPr/>
                <p:nvPr/>
              </p:nvCxnSpPr>
              <p:spPr>
                <a:xfrm>
                  <a:off x="1487488" y="1556792"/>
                  <a:ext cx="0" cy="3744416"/>
                </a:xfrm>
                <a:prstGeom prst="line">
                  <a:avLst/>
                </a:prstGeom>
                <a:noFill/>
                <a:ln w="28575" cap="flat" cmpd="sng" algn="ctr">
                  <a:solidFill>
                    <a:sysClr val="window" lastClr="FFFFFF"/>
                  </a:solidFill>
                  <a:prstDash val="solid"/>
                  <a:miter lim="800000"/>
                </a:ln>
                <a:effectLst/>
              </p:spPr>
            </p:cxnSp>
            <p:cxnSp>
              <p:nvCxnSpPr>
                <p:cNvPr id="14" name="直接连接符 13"/>
                <p:cNvCxnSpPr/>
                <p:nvPr/>
              </p:nvCxnSpPr>
              <p:spPr>
                <a:xfrm>
                  <a:off x="1487488" y="5301208"/>
                  <a:ext cx="2520280" cy="0"/>
                </a:xfrm>
                <a:prstGeom prst="line">
                  <a:avLst/>
                </a:prstGeom>
                <a:noFill/>
                <a:ln w="28575" cap="flat" cmpd="sng" algn="ctr">
                  <a:solidFill>
                    <a:sysClr val="window" lastClr="FFFFFF"/>
                  </a:solidFill>
                  <a:prstDash val="solid"/>
                  <a:miter lim="800000"/>
                </a:ln>
                <a:effectLst/>
              </p:spPr>
            </p:cxnSp>
            <p:cxnSp>
              <p:nvCxnSpPr>
                <p:cNvPr id="15" name="直接连接符 14"/>
                <p:cNvCxnSpPr/>
                <p:nvPr/>
              </p:nvCxnSpPr>
              <p:spPr>
                <a:xfrm flipV="1">
                  <a:off x="4007768" y="4509120"/>
                  <a:ext cx="0" cy="792088"/>
                </a:xfrm>
                <a:prstGeom prst="line">
                  <a:avLst/>
                </a:prstGeom>
                <a:noFill/>
                <a:ln w="28575" cap="flat" cmpd="sng" algn="ctr">
                  <a:solidFill>
                    <a:sysClr val="window" lastClr="FFFFFF"/>
                  </a:solidFill>
                  <a:prstDash val="solid"/>
                  <a:miter lim="800000"/>
                </a:ln>
                <a:effectLst/>
              </p:spPr>
            </p:cxnSp>
          </p:grpSp>
        </p:grpSp>
        <p:sp>
          <p:nvSpPr>
            <p:cNvPr id="6" name="文本框 5"/>
            <p:cNvSpPr txBox="1"/>
            <p:nvPr/>
          </p:nvSpPr>
          <p:spPr>
            <a:xfrm>
              <a:off x="7404104" y="146766"/>
              <a:ext cx="3794629" cy="658641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rPr>
                <a:t>5</a:t>
              </a:r>
              <a:endParaRPr kumimoji="0" lang="zh-CN" altLang="en-US"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endParaRPr>
            </a:p>
          </p:txBody>
        </p:sp>
        <p:cxnSp>
          <p:nvCxnSpPr>
            <p:cNvPr id="7" name="直接连接符 6"/>
            <p:cNvCxnSpPr/>
            <p:nvPr/>
          </p:nvCxnSpPr>
          <p:spPr>
            <a:xfrm>
              <a:off x="1735546" y="4221088"/>
              <a:ext cx="760054" cy="0"/>
            </a:xfrm>
            <a:prstGeom prst="line">
              <a:avLst/>
            </a:prstGeom>
            <a:noFill/>
            <a:ln w="9525" cap="flat" cmpd="sng" algn="ctr">
              <a:solidFill>
                <a:sysClr val="window" lastClr="FFFFFF"/>
              </a:solidFill>
              <a:prstDash val="solid"/>
            </a:ln>
            <a:effectLst/>
          </p:spPr>
        </p:cxnSp>
      </p:grpSp>
      <p:sp>
        <p:nvSpPr>
          <p:cNvPr id="16" name="文本框 2"/>
          <p:cNvSpPr txBox="1"/>
          <p:nvPr/>
        </p:nvSpPr>
        <p:spPr>
          <a:xfrm>
            <a:off x="9987943" y="5546630"/>
            <a:ext cx="1960438" cy="10772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200" dirty="0">
                <a:solidFill>
                  <a:schemeClr val="bg1"/>
                </a:solidFill>
                <a:latin typeface="华文行楷" panose="02010800040101010101" pitchFamily="2" charset="-122"/>
                <a:ea typeface="华文行楷" panose="02010800040101010101" pitchFamily="2" charset="-122"/>
              </a:rPr>
              <a:t>团结 勤奋 求是 创新</a:t>
            </a:r>
            <a:endParaRPr lang="zh-CN" altLang="en-US" sz="3200" dirty="0">
              <a:solidFill>
                <a:schemeClr val="bg1"/>
              </a:solidFill>
              <a:latin typeface="华文行楷" panose="02010800040101010101" pitchFamily="2" charset="-122"/>
              <a:ea typeface="华文行楷" panose="02010800040101010101" pitchFamily="2" charset="-122"/>
            </a:endParaRPr>
          </a:p>
        </p:txBody>
      </p:sp>
      <p:pic>
        <p:nvPicPr>
          <p:cNvPr id="18" name="图片 17"/>
          <p:cNvPicPr>
            <a:picLocks noChangeAspect="1"/>
          </p:cNvPicPr>
          <p:nvPr/>
        </p:nvPicPr>
        <p:blipFill>
          <a:blip r:embed="rId2">
            <a:clrChange>
              <a:clrFrom>
                <a:srgbClr val="FFFFFF"/>
              </a:clrFrom>
              <a:clrTo>
                <a:srgbClr val="FFFFFF">
                  <a:alpha val="0"/>
                </a:srgbClr>
              </a:clrTo>
            </a:clrChange>
            <a:biLevel thresh="50000"/>
            <a:extLst>
              <a:ext uri="{28A0092B-C50C-407E-A947-70E740481C1C}">
                <a14:useLocalDpi xmlns:a14="http://schemas.microsoft.com/office/drawing/2010/main" val="0"/>
              </a:ext>
            </a:extLst>
          </a:blip>
          <a:srcRect/>
          <a:stretch>
            <a:fillRect/>
          </a:stretch>
        </p:blipFill>
        <p:spPr>
          <a:xfrm>
            <a:off x="297835" y="181793"/>
            <a:ext cx="4176464" cy="1273421"/>
          </a:xfrm>
          <a:prstGeom prst="rect">
            <a:avLst/>
          </a:prstGeom>
        </p:spPr>
      </p:pic>
    </p:spTree>
  </p:cSld>
  <p:clrMapOvr>
    <a:masterClrMapping/>
  </p:clrMapOvr>
  <p:transition spd="slow">
    <p:cove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grpSp>
        <p:nvGrpSpPr>
          <p:cNvPr id="15" name="8ffb508f-82c8-4a24-aaca-179468fd5677"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669925" y="1455820"/>
            <a:ext cx="10850563" cy="4365016"/>
            <a:chOff x="669925" y="1455820"/>
            <a:chExt cx="10850563" cy="4365016"/>
          </a:xfrm>
        </p:grpSpPr>
        <p:sp>
          <p:nvSpPr>
            <p:cNvPr id="16" name="íśļïḓê"/>
            <p:cNvSpPr/>
            <p:nvPr/>
          </p:nvSpPr>
          <p:spPr>
            <a:xfrm>
              <a:off x="4709661" y="2094395"/>
              <a:ext cx="2772678" cy="3146613"/>
            </a:xfrm>
            <a:custGeom>
              <a:avLst/>
              <a:gdLst/>
              <a:ahLst/>
              <a:cxnLst>
                <a:cxn ang="0">
                  <a:pos x="wd2" y="hd2"/>
                </a:cxn>
                <a:cxn ang="5400000">
                  <a:pos x="wd2" y="hd2"/>
                </a:cxn>
                <a:cxn ang="10800000">
                  <a:pos x="wd2" y="hd2"/>
                </a:cxn>
                <a:cxn ang="16200000">
                  <a:pos x="wd2" y="hd2"/>
                </a:cxn>
              </a:cxnLst>
              <a:rect l="0" t="0" r="r" b="b"/>
              <a:pathLst>
                <a:path w="21529" h="21570" extrusionOk="0">
                  <a:moveTo>
                    <a:pt x="538" y="6909"/>
                  </a:moveTo>
                  <a:cubicBezTo>
                    <a:pt x="1461" y="7610"/>
                    <a:pt x="2084" y="8535"/>
                    <a:pt x="2344" y="9550"/>
                  </a:cubicBezTo>
                  <a:cubicBezTo>
                    <a:pt x="2607" y="10563"/>
                    <a:pt x="2500" y="11653"/>
                    <a:pt x="2066" y="12653"/>
                  </a:cubicBezTo>
                  <a:cubicBezTo>
                    <a:pt x="1851" y="13153"/>
                    <a:pt x="1549" y="13624"/>
                    <a:pt x="1175" y="14047"/>
                  </a:cubicBezTo>
                  <a:cubicBezTo>
                    <a:pt x="988" y="14258"/>
                    <a:pt x="783" y="14456"/>
                    <a:pt x="563" y="14641"/>
                  </a:cubicBezTo>
                  <a:cubicBezTo>
                    <a:pt x="535" y="14664"/>
                    <a:pt x="508" y="14687"/>
                    <a:pt x="480" y="14710"/>
                  </a:cubicBezTo>
                  <a:cubicBezTo>
                    <a:pt x="448" y="14736"/>
                    <a:pt x="416" y="14761"/>
                    <a:pt x="384" y="14787"/>
                  </a:cubicBezTo>
                  <a:cubicBezTo>
                    <a:pt x="262" y="14888"/>
                    <a:pt x="169" y="15015"/>
                    <a:pt x="114" y="15148"/>
                  </a:cubicBezTo>
                  <a:cubicBezTo>
                    <a:pt x="5" y="15419"/>
                    <a:pt x="39" y="15673"/>
                    <a:pt x="115" y="15884"/>
                  </a:cubicBezTo>
                  <a:cubicBezTo>
                    <a:pt x="195" y="16097"/>
                    <a:pt x="324" y="16283"/>
                    <a:pt x="510" y="16443"/>
                  </a:cubicBezTo>
                  <a:cubicBezTo>
                    <a:pt x="604" y="16523"/>
                    <a:pt x="714" y="16596"/>
                    <a:pt x="845" y="16653"/>
                  </a:cubicBezTo>
                  <a:cubicBezTo>
                    <a:pt x="977" y="16710"/>
                    <a:pt x="1132" y="16749"/>
                    <a:pt x="1297" y="16755"/>
                  </a:cubicBezTo>
                  <a:cubicBezTo>
                    <a:pt x="1379" y="16758"/>
                    <a:pt x="1462" y="16752"/>
                    <a:pt x="1542" y="16738"/>
                  </a:cubicBezTo>
                  <a:cubicBezTo>
                    <a:pt x="1582" y="16731"/>
                    <a:pt x="1622" y="16722"/>
                    <a:pt x="1660" y="16711"/>
                  </a:cubicBezTo>
                  <a:cubicBezTo>
                    <a:pt x="1682" y="16705"/>
                    <a:pt x="1703" y="16698"/>
                    <a:pt x="1725" y="16692"/>
                  </a:cubicBezTo>
                  <a:cubicBezTo>
                    <a:pt x="1761" y="16682"/>
                    <a:pt x="1797" y="16672"/>
                    <a:pt x="1833" y="16661"/>
                  </a:cubicBezTo>
                  <a:cubicBezTo>
                    <a:pt x="1870" y="16652"/>
                    <a:pt x="1906" y="16642"/>
                    <a:pt x="1942" y="16633"/>
                  </a:cubicBezTo>
                  <a:cubicBezTo>
                    <a:pt x="2088" y="16595"/>
                    <a:pt x="2235" y="16563"/>
                    <a:pt x="2384" y="16535"/>
                  </a:cubicBezTo>
                  <a:cubicBezTo>
                    <a:pt x="2977" y="16425"/>
                    <a:pt x="3590" y="16393"/>
                    <a:pt x="4193" y="16443"/>
                  </a:cubicBezTo>
                  <a:cubicBezTo>
                    <a:pt x="5401" y="16540"/>
                    <a:pt x="6568" y="16973"/>
                    <a:pt x="7492" y="17666"/>
                  </a:cubicBezTo>
                  <a:cubicBezTo>
                    <a:pt x="8420" y="18356"/>
                    <a:pt x="9100" y="19300"/>
                    <a:pt x="9406" y="20334"/>
                  </a:cubicBezTo>
                  <a:cubicBezTo>
                    <a:pt x="9425" y="20399"/>
                    <a:pt x="9443" y="20464"/>
                    <a:pt x="9460" y="20529"/>
                  </a:cubicBezTo>
                  <a:cubicBezTo>
                    <a:pt x="9468" y="20561"/>
                    <a:pt x="9475" y="20594"/>
                    <a:pt x="9483" y="20627"/>
                  </a:cubicBezTo>
                  <a:cubicBezTo>
                    <a:pt x="9488" y="20647"/>
                    <a:pt x="9492" y="20666"/>
                    <a:pt x="9497" y="20686"/>
                  </a:cubicBezTo>
                  <a:cubicBezTo>
                    <a:pt x="9499" y="20695"/>
                    <a:pt x="9501" y="20704"/>
                    <a:pt x="9503" y="20713"/>
                  </a:cubicBezTo>
                  <a:cubicBezTo>
                    <a:pt x="9508" y="20728"/>
                    <a:pt x="9512" y="20744"/>
                    <a:pt x="9517" y="20759"/>
                  </a:cubicBezTo>
                  <a:cubicBezTo>
                    <a:pt x="9552" y="20878"/>
                    <a:pt x="9606" y="20989"/>
                    <a:pt x="9688" y="21099"/>
                  </a:cubicBezTo>
                  <a:cubicBezTo>
                    <a:pt x="9769" y="21207"/>
                    <a:pt x="9878" y="21306"/>
                    <a:pt x="10002" y="21381"/>
                  </a:cubicBezTo>
                  <a:cubicBezTo>
                    <a:pt x="10253" y="21532"/>
                    <a:pt x="10545" y="21583"/>
                    <a:pt x="10808" y="21567"/>
                  </a:cubicBezTo>
                  <a:cubicBezTo>
                    <a:pt x="11073" y="21551"/>
                    <a:pt x="11324" y="21474"/>
                    <a:pt x="11546" y="21332"/>
                  </a:cubicBezTo>
                  <a:cubicBezTo>
                    <a:pt x="11766" y="21192"/>
                    <a:pt x="11953" y="20969"/>
                    <a:pt x="12021" y="20712"/>
                  </a:cubicBezTo>
                  <a:cubicBezTo>
                    <a:pt x="12040" y="20640"/>
                    <a:pt x="12058" y="20569"/>
                    <a:pt x="12076" y="20498"/>
                  </a:cubicBezTo>
                  <a:cubicBezTo>
                    <a:pt x="12094" y="20432"/>
                    <a:pt x="12113" y="20368"/>
                    <a:pt x="12134" y="20303"/>
                  </a:cubicBezTo>
                  <a:cubicBezTo>
                    <a:pt x="12215" y="20044"/>
                    <a:pt x="12319" y="19791"/>
                    <a:pt x="12442" y="19546"/>
                  </a:cubicBezTo>
                  <a:cubicBezTo>
                    <a:pt x="12933" y="18564"/>
                    <a:pt x="13762" y="17719"/>
                    <a:pt x="14798" y="17166"/>
                  </a:cubicBezTo>
                  <a:cubicBezTo>
                    <a:pt x="15832" y="16609"/>
                    <a:pt x="17063" y="16343"/>
                    <a:pt x="18274" y="16412"/>
                  </a:cubicBezTo>
                  <a:cubicBezTo>
                    <a:pt x="18576" y="16429"/>
                    <a:pt x="18877" y="16466"/>
                    <a:pt x="19174" y="16523"/>
                  </a:cubicBezTo>
                  <a:cubicBezTo>
                    <a:pt x="19322" y="16551"/>
                    <a:pt x="19469" y="16584"/>
                    <a:pt x="19614" y="16622"/>
                  </a:cubicBezTo>
                  <a:cubicBezTo>
                    <a:pt x="19687" y="16641"/>
                    <a:pt x="19759" y="16661"/>
                    <a:pt x="19831" y="16683"/>
                  </a:cubicBezTo>
                  <a:cubicBezTo>
                    <a:pt x="19845" y="16687"/>
                    <a:pt x="19859" y="16690"/>
                    <a:pt x="19873" y="16694"/>
                  </a:cubicBezTo>
                  <a:cubicBezTo>
                    <a:pt x="19893" y="16699"/>
                    <a:pt x="19914" y="16704"/>
                    <a:pt x="19934" y="16709"/>
                  </a:cubicBezTo>
                  <a:cubicBezTo>
                    <a:pt x="19975" y="16717"/>
                    <a:pt x="20008" y="16723"/>
                    <a:pt x="20046" y="16728"/>
                  </a:cubicBezTo>
                  <a:cubicBezTo>
                    <a:pt x="20121" y="16737"/>
                    <a:pt x="20197" y="16740"/>
                    <a:pt x="20272" y="16737"/>
                  </a:cubicBezTo>
                  <a:cubicBezTo>
                    <a:pt x="20577" y="16722"/>
                    <a:pt x="20847" y="16603"/>
                    <a:pt x="21043" y="16447"/>
                  </a:cubicBezTo>
                  <a:cubicBezTo>
                    <a:pt x="21241" y="16290"/>
                    <a:pt x="21384" y="16093"/>
                    <a:pt x="21460" y="15864"/>
                  </a:cubicBezTo>
                  <a:cubicBezTo>
                    <a:pt x="21536" y="15637"/>
                    <a:pt x="21535" y="15362"/>
                    <a:pt x="21412" y="15118"/>
                  </a:cubicBezTo>
                  <a:cubicBezTo>
                    <a:pt x="21352" y="14997"/>
                    <a:pt x="21266" y="14888"/>
                    <a:pt x="21168" y="14801"/>
                  </a:cubicBezTo>
                  <a:cubicBezTo>
                    <a:pt x="21156" y="14789"/>
                    <a:pt x="21144" y="14778"/>
                    <a:pt x="21131" y="14768"/>
                  </a:cubicBezTo>
                  <a:cubicBezTo>
                    <a:pt x="21121" y="14759"/>
                    <a:pt x="21110" y="14751"/>
                    <a:pt x="21100" y="14742"/>
                  </a:cubicBezTo>
                  <a:cubicBezTo>
                    <a:pt x="21085" y="14730"/>
                    <a:pt x="21069" y="14718"/>
                    <a:pt x="21054" y="14706"/>
                  </a:cubicBezTo>
                  <a:cubicBezTo>
                    <a:pt x="21027" y="14683"/>
                    <a:pt x="21000" y="14660"/>
                    <a:pt x="20972" y="14638"/>
                  </a:cubicBezTo>
                  <a:cubicBezTo>
                    <a:pt x="20086" y="13898"/>
                    <a:pt x="19447" y="12932"/>
                    <a:pt x="19183" y="11888"/>
                  </a:cubicBezTo>
                  <a:cubicBezTo>
                    <a:pt x="18915" y="10846"/>
                    <a:pt x="19029" y="9733"/>
                    <a:pt x="19498" y="8745"/>
                  </a:cubicBezTo>
                  <a:cubicBezTo>
                    <a:pt x="19730" y="8251"/>
                    <a:pt x="20049" y="7788"/>
                    <a:pt x="20437" y="7376"/>
                  </a:cubicBezTo>
                  <a:cubicBezTo>
                    <a:pt x="20631" y="7169"/>
                    <a:pt x="20842" y="6976"/>
                    <a:pt x="21068" y="6797"/>
                  </a:cubicBezTo>
                  <a:cubicBezTo>
                    <a:pt x="21086" y="6783"/>
                    <a:pt x="21103" y="6768"/>
                    <a:pt x="21121" y="6754"/>
                  </a:cubicBezTo>
                  <a:cubicBezTo>
                    <a:pt x="21140" y="6738"/>
                    <a:pt x="21177" y="6706"/>
                    <a:pt x="21195" y="6687"/>
                  </a:cubicBezTo>
                  <a:cubicBezTo>
                    <a:pt x="21240" y="6644"/>
                    <a:pt x="21282" y="6597"/>
                    <a:pt x="21321" y="6545"/>
                  </a:cubicBezTo>
                  <a:cubicBezTo>
                    <a:pt x="21398" y="6443"/>
                    <a:pt x="21460" y="6324"/>
                    <a:pt x="21494" y="6198"/>
                  </a:cubicBezTo>
                  <a:cubicBezTo>
                    <a:pt x="21566" y="5945"/>
                    <a:pt x="21523" y="5678"/>
                    <a:pt x="21405" y="5462"/>
                  </a:cubicBezTo>
                  <a:cubicBezTo>
                    <a:pt x="21288" y="5244"/>
                    <a:pt x="21102" y="5063"/>
                    <a:pt x="20863" y="4939"/>
                  </a:cubicBezTo>
                  <a:cubicBezTo>
                    <a:pt x="20627" y="4815"/>
                    <a:pt x="20327" y="4759"/>
                    <a:pt x="20047" y="4795"/>
                  </a:cubicBezTo>
                  <a:cubicBezTo>
                    <a:pt x="19977" y="4804"/>
                    <a:pt x="19909" y="4818"/>
                    <a:pt x="19844" y="4836"/>
                  </a:cubicBezTo>
                  <a:cubicBezTo>
                    <a:pt x="19803" y="4847"/>
                    <a:pt x="19762" y="4859"/>
                    <a:pt x="19721" y="4870"/>
                  </a:cubicBezTo>
                  <a:cubicBezTo>
                    <a:pt x="19653" y="4889"/>
                    <a:pt x="19577" y="4908"/>
                    <a:pt x="19505" y="4926"/>
                  </a:cubicBezTo>
                  <a:cubicBezTo>
                    <a:pt x="19358" y="4961"/>
                    <a:pt x="19209" y="4992"/>
                    <a:pt x="19060" y="5018"/>
                  </a:cubicBezTo>
                  <a:cubicBezTo>
                    <a:pt x="18463" y="5122"/>
                    <a:pt x="17850" y="5149"/>
                    <a:pt x="17246" y="5096"/>
                  </a:cubicBezTo>
                  <a:cubicBezTo>
                    <a:pt x="16038" y="4993"/>
                    <a:pt x="14878" y="4552"/>
                    <a:pt x="13961" y="3850"/>
                  </a:cubicBezTo>
                  <a:cubicBezTo>
                    <a:pt x="13041" y="3153"/>
                    <a:pt x="12371" y="2203"/>
                    <a:pt x="12075" y="1166"/>
                  </a:cubicBezTo>
                  <a:cubicBezTo>
                    <a:pt x="12057" y="1101"/>
                    <a:pt x="12039" y="1036"/>
                    <a:pt x="12023" y="971"/>
                  </a:cubicBezTo>
                  <a:cubicBezTo>
                    <a:pt x="12015" y="934"/>
                    <a:pt x="12006" y="898"/>
                    <a:pt x="11998" y="861"/>
                  </a:cubicBezTo>
                  <a:cubicBezTo>
                    <a:pt x="11995" y="852"/>
                    <a:pt x="11993" y="843"/>
                    <a:pt x="11991" y="833"/>
                  </a:cubicBezTo>
                  <a:cubicBezTo>
                    <a:pt x="11985" y="815"/>
                    <a:pt x="11979" y="796"/>
                    <a:pt x="11974" y="777"/>
                  </a:cubicBezTo>
                  <a:cubicBezTo>
                    <a:pt x="11963" y="745"/>
                    <a:pt x="11951" y="715"/>
                    <a:pt x="11937" y="684"/>
                  </a:cubicBezTo>
                  <a:cubicBezTo>
                    <a:pt x="11829" y="437"/>
                    <a:pt x="11599" y="233"/>
                    <a:pt x="11351" y="127"/>
                  </a:cubicBezTo>
                  <a:cubicBezTo>
                    <a:pt x="11101" y="18"/>
                    <a:pt x="10837" y="-17"/>
                    <a:pt x="10575" y="7"/>
                  </a:cubicBezTo>
                  <a:cubicBezTo>
                    <a:pt x="10315" y="32"/>
                    <a:pt x="10046" y="122"/>
                    <a:pt x="9826" y="300"/>
                  </a:cubicBezTo>
                  <a:cubicBezTo>
                    <a:pt x="9718" y="388"/>
                    <a:pt x="9626" y="498"/>
                    <a:pt x="9562" y="615"/>
                  </a:cubicBezTo>
                  <a:cubicBezTo>
                    <a:pt x="9530" y="674"/>
                    <a:pt x="9505" y="735"/>
                    <a:pt x="9485" y="795"/>
                  </a:cubicBezTo>
                  <a:cubicBezTo>
                    <a:pt x="9481" y="810"/>
                    <a:pt x="9476" y="825"/>
                    <a:pt x="9472" y="840"/>
                  </a:cubicBezTo>
                  <a:cubicBezTo>
                    <a:pt x="9469" y="853"/>
                    <a:pt x="9466" y="866"/>
                    <a:pt x="9463" y="879"/>
                  </a:cubicBezTo>
                  <a:cubicBezTo>
                    <a:pt x="9459" y="897"/>
                    <a:pt x="9455" y="914"/>
                    <a:pt x="9450" y="932"/>
                  </a:cubicBezTo>
                  <a:cubicBezTo>
                    <a:pt x="9420" y="1060"/>
                    <a:pt x="9382" y="1193"/>
                    <a:pt x="9340" y="1321"/>
                  </a:cubicBezTo>
                  <a:cubicBezTo>
                    <a:pt x="9256" y="1578"/>
                    <a:pt x="9150" y="1830"/>
                    <a:pt x="9023" y="2073"/>
                  </a:cubicBezTo>
                  <a:cubicBezTo>
                    <a:pt x="8517" y="3047"/>
                    <a:pt x="7672" y="3880"/>
                    <a:pt x="6626" y="4420"/>
                  </a:cubicBezTo>
                  <a:cubicBezTo>
                    <a:pt x="5578" y="4965"/>
                    <a:pt x="4368" y="5265"/>
                    <a:pt x="3198" y="5207"/>
                  </a:cubicBezTo>
                  <a:cubicBezTo>
                    <a:pt x="2906" y="5192"/>
                    <a:pt x="2617" y="5155"/>
                    <a:pt x="2336" y="5095"/>
                  </a:cubicBezTo>
                  <a:cubicBezTo>
                    <a:pt x="2195" y="5065"/>
                    <a:pt x="2056" y="5030"/>
                    <a:pt x="1920" y="4988"/>
                  </a:cubicBezTo>
                  <a:cubicBezTo>
                    <a:pt x="1886" y="4977"/>
                    <a:pt x="1852" y="4966"/>
                    <a:pt x="1818" y="4956"/>
                  </a:cubicBezTo>
                  <a:cubicBezTo>
                    <a:pt x="1781" y="4943"/>
                    <a:pt x="1743" y="4930"/>
                    <a:pt x="1706" y="4918"/>
                  </a:cubicBezTo>
                  <a:cubicBezTo>
                    <a:pt x="1594" y="4880"/>
                    <a:pt x="1468" y="4854"/>
                    <a:pt x="1337" y="4844"/>
                  </a:cubicBezTo>
                  <a:cubicBezTo>
                    <a:pt x="1075" y="4823"/>
                    <a:pt x="781" y="4881"/>
                    <a:pt x="542" y="5026"/>
                  </a:cubicBezTo>
                  <a:cubicBezTo>
                    <a:pt x="302" y="5169"/>
                    <a:pt x="123" y="5392"/>
                    <a:pt x="46" y="5641"/>
                  </a:cubicBezTo>
                  <a:cubicBezTo>
                    <a:pt x="-34" y="5890"/>
                    <a:pt x="-4" y="6161"/>
                    <a:pt x="100" y="6382"/>
                  </a:cubicBezTo>
                  <a:cubicBezTo>
                    <a:pt x="203" y="6605"/>
                    <a:pt x="368" y="6779"/>
                    <a:pt x="541" y="6911"/>
                  </a:cubicBezTo>
                  <a:cubicBezTo>
                    <a:pt x="599" y="6852"/>
                    <a:pt x="656" y="6793"/>
                    <a:pt x="714" y="6734"/>
                  </a:cubicBezTo>
                  <a:cubicBezTo>
                    <a:pt x="772" y="6675"/>
                    <a:pt x="830" y="6616"/>
                    <a:pt x="888" y="6557"/>
                  </a:cubicBezTo>
                  <a:cubicBezTo>
                    <a:pt x="945" y="6497"/>
                    <a:pt x="1003" y="6438"/>
                    <a:pt x="1061" y="6379"/>
                  </a:cubicBezTo>
                  <a:cubicBezTo>
                    <a:pt x="1119" y="6320"/>
                    <a:pt x="1176" y="6261"/>
                    <a:pt x="1234" y="6202"/>
                  </a:cubicBezTo>
                  <a:cubicBezTo>
                    <a:pt x="1158" y="6144"/>
                    <a:pt x="1109" y="6084"/>
                    <a:pt x="1087" y="6034"/>
                  </a:cubicBezTo>
                  <a:cubicBezTo>
                    <a:pt x="1065" y="5985"/>
                    <a:pt x="1065" y="5946"/>
                    <a:pt x="1075" y="5913"/>
                  </a:cubicBezTo>
                  <a:cubicBezTo>
                    <a:pt x="1086" y="5879"/>
                    <a:pt x="1110" y="5850"/>
                    <a:pt x="1143" y="5831"/>
                  </a:cubicBezTo>
                  <a:cubicBezTo>
                    <a:pt x="1175" y="5812"/>
                    <a:pt x="1215" y="5802"/>
                    <a:pt x="1274" y="5806"/>
                  </a:cubicBezTo>
                  <a:cubicBezTo>
                    <a:pt x="1304" y="5809"/>
                    <a:pt x="1337" y="5815"/>
                    <a:pt x="1375" y="5828"/>
                  </a:cubicBezTo>
                  <a:cubicBezTo>
                    <a:pt x="1413" y="5841"/>
                    <a:pt x="1451" y="5854"/>
                    <a:pt x="1489" y="5866"/>
                  </a:cubicBezTo>
                  <a:cubicBezTo>
                    <a:pt x="1530" y="5880"/>
                    <a:pt x="1572" y="5893"/>
                    <a:pt x="1614" y="5907"/>
                  </a:cubicBezTo>
                  <a:cubicBezTo>
                    <a:pt x="1782" y="5959"/>
                    <a:pt x="1952" y="6003"/>
                    <a:pt x="2124" y="6040"/>
                  </a:cubicBezTo>
                  <a:cubicBezTo>
                    <a:pt x="2467" y="6114"/>
                    <a:pt x="2816" y="6157"/>
                    <a:pt x="3164" y="6173"/>
                  </a:cubicBezTo>
                  <a:cubicBezTo>
                    <a:pt x="4563" y="6236"/>
                    <a:pt x="5942" y="5862"/>
                    <a:pt x="7165" y="5228"/>
                  </a:cubicBezTo>
                  <a:cubicBezTo>
                    <a:pt x="8398" y="4591"/>
                    <a:pt x="9394" y="3609"/>
                    <a:pt x="9987" y="2465"/>
                  </a:cubicBezTo>
                  <a:cubicBezTo>
                    <a:pt x="10136" y="2179"/>
                    <a:pt x="10261" y="1883"/>
                    <a:pt x="10360" y="1582"/>
                  </a:cubicBezTo>
                  <a:cubicBezTo>
                    <a:pt x="10410" y="1430"/>
                    <a:pt x="10452" y="1280"/>
                    <a:pt x="10490" y="1122"/>
                  </a:cubicBezTo>
                  <a:cubicBezTo>
                    <a:pt x="10494" y="1105"/>
                    <a:pt x="10498" y="1087"/>
                    <a:pt x="10502" y="1069"/>
                  </a:cubicBezTo>
                  <a:cubicBezTo>
                    <a:pt x="10503" y="1064"/>
                    <a:pt x="10505" y="1059"/>
                    <a:pt x="10506" y="1054"/>
                  </a:cubicBezTo>
                  <a:cubicBezTo>
                    <a:pt x="10506" y="1051"/>
                    <a:pt x="10508" y="1049"/>
                    <a:pt x="10508" y="1047"/>
                  </a:cubicBezTo>
                  <a:cubicBezTo>
                    <a:pt x="10511" y="1037"/>
                    <a:pt x="10515" y="1029"/>
                    <a:pt x="10518" y="1022"/>
                  </a:cubicBezTo>
                  <a:cubicBezTo>
                    <a:pt x="10526" y="1009"/>
                    <a:pt x="10534" y="999"/>
                    <a:pt x="10547" y="989"/>
                  </a:cubicBezTo>
                  <a:cubicBezTo>
                    <a:pt x="10570" y="968"/>
                    <a:pt x="10622" y="945"/>
                    <a:pt x="10690" y="939"/>
                  </a:cubicBezTo>
                  <a:cubicBezTo>
                    <a:pt x="10756" y="932"/>
                    <a:pt x="10830" y="944"/>
                    <a:pt x="10876" y="965"/>
                  </a:cubicBezTo>
                  <a:cubicBezTo>
                    <a:pt x="10924" y="988"/>
                    <a:pt x="10939" y="1006"/>
                    <a:pt x="10951" y="1031"/>
                  </a:cubicBezTo>
                  <a:cubicBezTo>
                    <a:pt x="10952" y="1034"/>
                    <a:pt x="10954" y="1038"/>
                    <a:pt x="10955" y="1041"/>
                  </a:cubicBezTo>
                  <a:cubicBezTo>
                    <a:pt x="10955" y="1040"/>
                    <a:pt x="10955" y="1039"/>
                    <a:pt x="10955" y="1037"/>
                  </a:cubicBezTo>
                  <a:cubicBezTo>
                    <a:pt x="10957" y="1046"/>
                    <a:pt x="10959" y="1054"/>
                    <a:pt x="10961" y="1063"/>
                  </a:cubicBezTo>
                  <a:cubicBezTo>
                    <a:pt x="10969" y="1098"/>
                    <a:pt x="10977" y="1132"/>
                    <a:pt x="10985" y="1167"/>
                  </a:cubicBezTo>
                  <a:cubicBezTo>
                    <a:pt x="11004" y="1244"/>
                    <a:pt x="11024" y="1321"/>
                    <a:pt x="11046" y="1397"/>
                  </a:cubicBezTo>
                  <a:cubicBezTo>
                    <a:pt x="11396" y="2621"/>
                    <a:pt x="12185" y="3739"/>
                    <a:pt x="13267" y="4560"/>
                  </a:cubicBezTo>
                  <a:cubicBezTo>
                    <a:pt x="13808" y="4971"/>
                    <a:pt x="14418" y="5310"/>
                    <a:pt x="15075" y="5559"/>
                  </a:cubicBezTo>
                  <a:cubicBezTo>
                    <a:pt x="15732" y="5808"/>
                    <a:pt x="16432" y="5966"/>
                    <a:pt x="17141" y="6028"/>
                  </a:cubicBezTo>
                  <a:cubicBezTo>
                    <a:pt x="17850" y="6091"/>
                    <a:pt x="18568" y="6059"/>
                    <a:pt x="19266" y="5938"/>
                  </a:cubicBezTo>
                  <a:cubicBezTo>
                    <a:pt x="19440" y="5907"/>
                    <a:pt x="19613" y="5871"/>
                    <a:pt x="19784" y="5830"/>
                  </a:cubicBezTo>
                  <a:cubicBezTo>
                    <a:pt x="19871" y="5809"/>
                    <a:pt x="19954" y="5788"/>
                    <a:pt x="20043" y="5763"/>
                  </a:cubicBezTo>
                  <a:cubicBezTo>
                    <a:pt x="20080" y="5753"/>
                    <a:pt x="20118" y="5742"/>
                    <a:pt x="20156" y="5731"/>
                  </a:cubicBezTo>
                  <a:cubicBezTo>
                    <a:pt x="20169" y="5728"/>
                    <a:pt x="20182" y="5725"/>
                    <a:pt x="20194" y="5724"/>
                  </a:cubicBezTo>
                  <a:cubicBezTo>
                    <a:pt x="20240" y="5719"/>
                    <a:pt x="20281" y="5725"/>
                    <a:pt x="20329" y="5749"/>
                  </a:cubicBezTo>
                  <a:cubicBezTo>
                    <a:pt x="20376" y="5773"/>
                    <a:pt x="20422" y="5816"/>
                    <a:pt x="20445" y="5861"/>
                  </a:cubicBezTo>
                  <a:cubicBezTo>
                    <a:pt x="20469" y="5907"/>
                    <a:pt x="20472" y="5946"/>
                    <a:pt x="20463" y="5976"/>
                  </a:cubicBezTo>
                  <a:cubicBezTo>
                    <a:pt x="20459" y="5992"/>
                    <a:pt x="20451" y="6008"/>
                    <a:pt x="20437" y="6026"/>
                  </a:cubicBezTo>
                  <a:cubicBezTo>
                    <a:pt x="20430" y="6036"/>
                    <a:pt x="20422" y="6046"/>
                    <a:pt x="20411" y="6056"/>
                  </a:cubicBezTo>
                  <a:cubicBezTo>
                    <a:pt x="20407" y="6060"/>
                    <a:pt x="20403" y="6064"/>
                    <a:pt x="20399" y="6067"/>
                  </a:cubicBezTo>
                  <a:cubicBezTo>
                    <a:pt x="20386" y="6078"/>
                    <a:pt x="20373" y="6088"/>
                    <a:pt x="20360" y="6099"/>
                  </a:cubicBezTo>
                  <a:cubicBezTo>
                    <a:pt x="20095" y="6308"/>
                    <a:pt x="19847" y="6535"/>
                    <a:pt x="19620" y="6777"/>
                  </a:cubicBezTo>
                  <a:cubicBezTo>
                    <a:pt x="19165" y="7260"/>
                    <a:pt x="18791" y="7804"/>
                    <a:pt x="18518" y="8385"/>
                  </a:cubicBezTo>
                  <a:cubicBezTo>
                    <a:pt x="17966" y="9547"/>
                    <a:pt x="17830" y="10862"/>
                    <a:pt x="18148" y="12094"/>
                  </a:cubicBezTo>
                  <a:cubicBezTo>
                    <a:pt x="18460" y="13326"/>
                    <a:pt x="19211" y="14457"/>
                    <a:pt x="20241" y="15317"/>
                  </a:cubicBezTo>
                  <a:cubicBezTo>
                    <a:pt x="20296" y="15363"/>
                    <a:pt x="20351" y="15408"/>
                    <a:pt x="20406" y="15453"/>
                  </a:cubicBezTo>
                  <a:cubicBezTo>
                    <a:pt x="20424" y="15469"/>
                    <a:pt x="20433" y="15482"/>
                    <a:pt x="20440" y="15495"/>
                  </a:cubicBezTo>
                  <a:cubicBezTo>
                    <a:pt x="20451" y="15518"/>
                    <a:pt x="20457" y="15552"/>
                    <a:pt x="20440" y="15604"/>
                  </a:cubicBezTo>
                  <a:cubicBezTo>
                    <a:pt x="20424" y="15654"/>
                    <a:pt x="20383" y="15712"/>
                    <a:pt x="20336" y="15749"/>
                  </a:cubicBezTo>
                  <a:cubicBezTo>
                    <a:pt x="20287" y="15787"/>
                    <a:pt x="20242" y="15800"/>
                    <a:pt x="20216" y="15801"/>
                  </a:cubicBezTo>
                  <a:cubicBezTo>
                    <a:pt x="20209" y="15801"/>
                    <a:pt x="20160" y="15792"/>
                    <a:pt x="20160" y="15791"/>
                  </a:cubicBezTo>
                  <a:cubicBezTo>
                    <a:pt x="20156" y="15791"/>
                    <a:pt x="20001" y="15746"/>
                    <a:pt x="19916" y="15723"/>
                  </a:cubicBezTo>
                  <a:cubicBezTo>
                    <a:pt x="19745" y="15679"/>
                    <a:pt x="19572" y="15640"/>
                    <a:pt x="19398" y="15607"/>
                  </a:cubicBezTo>
                  <a:cubicBezTo>
                    <a:pt x="19050" y="15540"/>
                    <a:pt x="18696" y="15496"/>
                    <a:pt x="18340" y="15477"/>
                  </a:cubicBezTo>
                  <a:cubicBezTo>
                    <a:pt x="16917" y="15396"/>
                    <a:pt x="15466" y="15708"/>
                    <a:pt x="14247" y="16365"/>
                  </a:cubicBezTo>
                  <a:cubicBezTo>
                    <a:pt x="13022" y="17018"/>
                    <a:pt x="12047" y="18016"/>
                    <a:pt x="11472" y="19165"/>
                  </a:cubicBezTo>
                  <a:cubicBezTo>
                    <a:pt x="11327" y="19452"/>
                    <a:pt x="11207" y="19748"/>
                    <a:pt x="11111" y="20050"/>
                  </a:cubicBezTo>
                  <a:cubicBezTo>
                    <a:pt x="11087" y="20126"/>
                    <a:pt x="11065" y="20202"/>
                    <a:pt x="11044" y="20278"/>
                  </a:cubicBezTo>
                  <a:cubicBezTo>
                    <a:pt x="11024" y="20350"/>
                    <a:pt x="11000" y="20449"/>
                    <a:pt x="10990" y="20490"/>
                  </a:cubicBezTo>
                  <a:cubicBezTo>
                    <a:pt x="10982" y="20518"/>
                    <a:pt x="10965" y="20545"/>
                    <a:pt x="10918" y="20576"/>
                  </a:cubicBezTo>
                  <a:cubicBezTo>
                    <a:pt x="10873" y="20606"/>
                    <a:pt x="10802" y="20629"/>
                    <a:pt x="10738" y="20632"/>
                  </a:cubicBezTo>
                  <a:cubicBezTo>
                    <a:pt x="10672" y="20636"/>
                    <a:pt x="10624" y="20621"/>
                    <a:pt x="10602" y="20607"/>
                  </a:cubicBezTo>
                  <a:cubicBezTo>
                    <a:pt x="10581" y="20594"/>
                    <a:pt x="10560" y="20574"/>
                    <a:pt x="10543" y="20522"/>
                  </a:cubicBezTo>
                  <a:cubicBezTo>
                    <a:pt x="10543" y="20519"/>
                    <a:pt x="10537" y="20497"/>
                    <a:pt x="10535" y="20489"/>
                  </a:cubicBezTo>
                  <a:cubicBezTo>
                    <a:pt x="10531" y="20473"/>
                    <a:pt x="10527" y="20457"/>
                    <a:pt x="10524" y="20441"/>
                  </a:cubicBezTo>
                  <a:cubicBezTo>
                    <a:pt x="10514" y="20402"/>
                    <a:pt x="10505" y="20364"/>
                    <a:pt x="10496" y="20325"/>
                  </a:cubicBezTo>
                  <a:cubicBezTo>
                    <a:pt x="10477" y="20248"/>
                    <a:pt x="10455" y="20172"/>
                    <a:pt x="10433" y="20095"/>
                  </a:cubicBezTo>
                  <a:cubicBezTo>
                    <a:pt x="10071" y="18874"/>
                    <a:pt x="9269" y="17762"/>
                    <a:pt x="8178" y="16951"/>
                  </a:cubicBezTo>
                  <a:cubicBezTo>
                    <a:pt x="7091" y="16135"/>
                    <a:pt x="5713" y="15624"/>
                    <a:pt x="4292" y="15510"/>
                  </a:cubicBezTo>
                  <a:cubicBezTo>
                    <a:pt x="3582" y="15452"/>
                    <a:pt x="2863" y="15490"/>
                    <a:pt x="2166" y="15619"/>
                  </a:cubicBezTo>
                  <a:cubicBezTo>
                    <a:pt x="1991" y="15652"/>
                    <a:pt x="1818" y="15690"/>
                    <a:pt x="1647" y="15733"/>
                  </a:cubicBezTo>
                  <a:cubicBezTo>
                    <a:pt x="1604" y="15744"/>
                    <a:pt x="1562" y="15755"/>
                    <a:pt x="1519" y="15767"/>
                  </a:cubicBezTo>
                  <a:cubicBezTo>
                    <a:pt x="1385" y="15804"/>
                    <a:pt x="1250" y="15804"/>
                    <a:pt x="1168" y="15678"/>
                  </a:cubicBezTo>
                  <a:cubicBezTo>
                    <a:pt x="1062" y="15517"/>
                    <a:pt x="1174" y="15420"/>
                    <a:pt x="1197" y="15401"/>
                  </a:cubicBezTo>
                  <a:cubicBezTo>
                    <a:pt x="1229" y="15374"/>
                    <a:pt x="1262" y="15348"/>
                    <a:pt x="1294" y="15321"/>
                  </a:cubicBezTo>
                  <a:cubicBezTo>
                    <a:pt x="1552" y="15104"/>
                    <a:pt x="1793" y="14871"/>
                    <a:pt x="2012" y="14623"/>
                  </a:cubicBezTo>
                  <a:cubicBezTo>
                    <a:pt x="2450" y="14128"/>
                    <a:pt x="2805" y="13574"/>
                    <a:pt x="3058" y="12986"/>
                  </a:cubicBezTo>
                  <a:cubicBezTo>
                    <a:pt x="3570" y="11809"/>
                    <a:pt x="3690" y="10517"/>
                    <a:pt x="3374" y="9322"/>
                  </a:cubicBezTo>
                  <a:cubicBezTo>
                    <a:pt x="3218" y="8724"/>
                    <a:pt x="2955" y="8149"/>
                    <a:pt x="2595" y="7621"/>
                  </a:cubicBezTo>
                  <a:cubicBezTo>
                    <a:pt x="2236" y="7095"/>
                    <a:pt x="1772" y="6612"/>
                    <a:pt x="1237" y="6204"/>
                  </a:cubicBezTo>
                  <a:cubicBezTo>
                    <a:pt x="1179" y="6263"/>
                    <a:pt x="1121" y="6321"/>
                    <a:pt x="1062" y="6380"/>
                  </a:cubicBezTo>
                  <a:cubicBezTo>
                    <a:pt x="1004" y="6439"/>
                    <a:pt x="946" y="6498"/>
                    <a:pt x="888" y="6557"/>
                  </a:cubicBezTo>
                  <a:cubicBezTo>
                    <a:pt x="829" y="6615"/>
                    <a:pt x="771" y="6674"/>
                    <a:pt x="713" y="6733"/>
                  </a:cubicBezTo>
                  <a:cubicBezTo>
                    <a:pt x="655" y="6791"/>
                    <a:pt x="596" y="6850"/>
                    <a:pt x="538" y="6909"/>
                  </a:cubicBezTo>
                  <a:close/>
                </a:path>
              </a:pathLst>
            </a:custGeom>
            <a:solidFill>
              <a:srgbClr val="778495">
                <a:lumMod val="20000"/>
                <a:lumOff val="80000"/>
              </a:srgbClr>
            </a:solidFill>
            <a:ln w="12700">
              <a:miter lim="400000"/>
            </a:ln>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17" name="i$ľïdè"/>
            <p:cNvSpPr/>
            <p:nvPr/>
          </p:nvSpPr>
          <p:spPr>
            <a:xfrm>
              <a:off x="6440179" y="1728594"/>
              <a:ext cx="971463" cy="971472"/>
            </a:xfrm>
            <a:custGeom>
              <a:avLst/>
              <a:gdLst/>
              <a:ahLst/>
              <a:cxnLst>
                <a:cxn ang="0">
                  <a:pos x="wd2" y="hd2"/>
                </a:cxn>
                <a:cxn ang="5400000">
                  <a:pos x="wd2" y="hd2"/>
                </a:cxn>
                <a:cxn ang="10800000">
                  <a:pos x="wd2" y="hd2"/>
                </a:cxn>
                <a:cxn ang="16200000">
                  <a:pos x="wd2" y="hd2"/>
                </a:cxn>
              </a:cxnLst>
              <a:rect l="0" t="0" r="r" b="b"/>
              <a:pathLst>
                <a:path w="19807" h="19807" extrusionOk="0">
                  <a:moveTo>
                    <a:pt x="7907" y="205"/>
                  </a:moveTo>
                  <a:cubicBezTo>
                    <a:pt x="13264" y="-897"/>
                    <a:pt x="18498" y="2551"/>
                    <a:pt x="19601" y="7908"/>
                  </a:cubicBezTo>
                  <a:cubicBezTo>
                    <a:pt x="20703" y="13264"/>
                    <a:pt x="17254" y="18500"/>
                    <a:pt x="11898" y="19602"/>
                  </a:cubicBezTo>
                  <a:cubicBezTo>
                    <a:pt x="6545" y="20703"/>
                    <a:pt x="1312" y="17258"/>
                    <a:pt x="206" y="11907"/>
                  </a:cubicBezTo>
                  <a:cubicBezTo>
                    <a:pt x="206" y="11904"/>
                    <a:pt x="205" y="11901"/>
                    <a:pt x="204" y="11899"/>
                  </a:cubicBezTo>
                  <a:cubicBezTo>
                    <a:pt x="-897" y="6542"/>
                    <a:pt x="2551" y="1307"/>
                    <a:pt x="7907" y="205"/>
                  </a:cubicBezTo>
                  <a:close/>
                </a:path>
              </a:pathLst>
            </a:custGeom>
            <a:solidFill>
              <a:srgbClr val="CACACA"/>
            </a:solidFill>
            <a:ln w="12700" cap="flat">
              <a:no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18" name="i$ľiḓé"/>
            <p:cNvSpPr/>
            <p:nvPr/>
          </p:nvSpPr>
          <p:spPr>
            <a:xfrm>
              <a:off x="6734355" y="1970666"/>
              <a:ext cx="411275" cy="395655"/>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rgbClr val="FFFFFF"/>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defRPr/>
              </a:pPr>
              <a:endParaRPr>
                <a:solidFill>
                  <a:srgbClr val="000000"/>
                </a:solidFill>
                <a:latin typeface="Arial" panose="020B0604020202020204"/>
                <a:ea typeface="微软雅黑" panose="020B0503020204020204" charset="-122"/>
              </a:endParaRPr>
            </a:p>
          </p:txBody>
        </p:sp>
        <p:sp>
          <p:nvSpPr>
            <p:cNvPr id="19" name="íšlïḓê"/>
            <p:cNvSpPr/>
            <p:nvPr/>
          </p:nvSpPr>
          <p:spPr>
            <a:xfrm>
              <a:off x="7284334" y="3163658"/>
              <a:ext cx="971453" cy="971485"/>
            </a:xfrm>
            <a:custGeom>
              <a:avLst/>
              <a:gdLst/>
              <a:ahLst/>
              <a:cxnLst>
                <a:cxn ang="0">
                  <a:pos x="wd2" y="hd2"/>
                </a:cxn>
                <a:cxn ang="5400000">
                  <a:pos x="wd2" y="hd2"/>
                </a:cxn>
                <a:cxn ang="10800000">
                  <a:pos x="wd2" y="hd2"/>
                </a:cxn>
                <a:cxn ang="16200000">
                  <a:pos x="wd2" y="hd2"/>
                </a:cxn>
              </a:cxnLst>
              <a:rect l="0" t="0" r="r" b="b"/>
              <a:pathLst>
                <a:path w="19806" h="19806" extrusionOk="0">
                  <a:moveTo>
                    <a:pt x="11898" y="19600"/>
                  </a:moveTo>
                  <a:cubicBezTo>
                    <a:pt x="6542" y="20703"/>
                    <a:pt x="1307" y="17254"/>
                    <a:pt x="205" y="11898"/>
                  </a:cubicBezTo>
                  <a:cubicBezTo>
                    <a:pt x="-897" y="6542"/>
                    <a:pt x="2551" y="1307"/>
                    <a:pt x="7908" y="205"/>
                  </a:cubicBezTo>
                  <a:cubicBezTo>
                    <a:pt x="13261" y="-897"/>
                    <a:pt x="18494" y="2548"/>
                    <a:pt x="19599" y="7899"/>
                  </a:cubicBezTo>
                  <a:cubicBezTo>
                    <a:pt x="19600" y="7902"/>
                    <a:pt x="19600" y="7905"/>
                    <a:pt x="19600" y="7907"/>
                  </a:cubicBezTo>
                  <a:cubicBezTo>
                    <a:pt x="20703" y="13263"/>
                    <a:pt x="17254" y="18499"/>
                    <a:pt x="11898" y="19600"/>
                  </a:cubicBezTo>
                  <a:close/>
                </a:path>
              </a:pathLst>
            </a:custGeom>
            <a:solidFill>
              <a:srgbClr val="961318"/>
            </a:solidFill>
            <a:ln w="12700" cap="flat">
              <a:solidFill>
                <a:srgbClr val="961318"/>
              </a:solid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0" name="işliḍé"/>
            <p:cNvSpPr/>
            <p:nvPr/>
          </p:nvSpPr>
          <p:spPr>
            <a:xfrm>
              <a:off x="7553121" y="3452630"/>
              <a:ext cx="433878" cy="417400"/>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rgbClr val="FFFFFF"/>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defRPr/>
              </a:pPr>
              <a:endParaRPr>
                <a:solidFill>
                  <a:srgbClr val="000000"/>
                </a:solidFill>
                <a:latin typeface="Arial" panose="020B0604020202020204"/>
                <a:ea typeface="微软雅黑" panose="020B0503020204020204" charset="-122"/>
              </a:endParaRPr>
            </a:p>
          </p:txBody>
        </p:sp>
        <p:sp>
          <p:nvSpPr>
            <p:cNvPr id="21" name="íṥľïḓe"/>
            <p:cNvSpPr/>
            <p:nvPr/>
          </p:nvSpPr>
          <p:spPr>
            <a:xfrm>
              <a:off x="6454248" y="4598723"/>
              <a:ext cx="971490" cy="971480"/>
            </a:xfrm>
            <a:custGeom>
              <a:avLst/>
              <a:gdLst/>
              <a:ahLst/>
              <a:cxnLst>
                <a:cxn ang="0">
                  <a:pos x="wd2" y="hd2"/>
                </a:cxn>
                <a:cxn ang="5400000">
                  <a:pos x="wd2" y="hd2"/>
                </a:cxn>
                <a:cxn ang="10800000">
                  <a:pos x="wd2" y="hd2"/>
                </a:cxn>
                <a:cxn ang="16200000">
                  <a:pos x="wd2" y="hd2"/>
                </a:cxn>
              </a:cxnLst>
              <a:rect l="0" t="0" r="r" b="b"/>
              <a:pathLst>
                <a:path w="19807" h="19806" extrusionOk="0">
                  <a:moveTo>
                    <a:pt x="7908" y="205"/>
                  </a:moveTo>
                  <a:cubicBezTo>
                    <a:pt x="13264" y="-897"/>
                    <a:pt x="18500" y="2551"/>
                    <a:pt x="19602" y="7907"/>
                  </a:cubicBezTo>
                  <a:cubicBezTo>
                    <a:pt x="20703" y="13264"/>
                    <a:pt x="17254" y="18499"/>
                    <a:pt x="11899" y="19601"/>
                  </a:cubicBezTo>
                  <a:cubicBezTo>
                    <a:pt x="6545" y="20703"/>
                    <a:pt x="1312" y="17258"/>
                    <a:pt x="207" y="11907"/>
                  </a:cubicBezTo>
                  <a:cubicBezTo>
                    <a:pt x="206" y="11904"/>
                    <a:pt x="206" y="11901"/>
                    <a:pt x="205" y="11898"/>
                  </a:cubicBezTo>
                  <a:cubicBezTo>
                    <a:pt x="-897" y="6542"/>
                    <a:pt x="2552" y="1307"/>
                    <a:pt x="7908" y="205"/>
                  </a:cubicBezTo>
                  <a:close/>
                </a:path>
              </a:pathLst>
            </a:custGeom>
            <a:solidFill>
              <a:srgbClr val="CACACA"/>
            </a:solidFill>
            <a:ln w="12700" cap="flat">
              <a:no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2" name="îśḻiḓe"/>
            <p:cNvSpPr/>
            <p:nvPr/>
          </p:nvSpPr>
          <p:spPr>
            <a:xfrm>
              <a:off x="6722332" y="4885630"/>
              <a:ext cx="407157" cy="391694"/>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rgbClr val="FFFFFF"/>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defRPr/>
              </a:pPr>
              <a:endParaRPr>
                <a:solidFill>
                  <a:srgbClr val="000000"/>
                </a:solidFill>
                <a:latin typeface="Arial" panose="020B0604020202020204"/>
                <a:ea typeface="微软雅黑" panose="020B0503020204020204" charset="-122"/>
              </a:endParaRPr>
            </a:p>
          </p:txBody>
        </p:sp>
        <p:sp>
          <p:nvSpPr>
            <p:cNvPr id="23" name="îŝḷîḓè"/>
            <p:cNvSpPr/>
            <p:nvPr/>
          </p:nvSpPr>
          <p:spPr>
            <a:xfrm>
              <a:off x="4794076" y="4598723"/>
              <a:ext cx="971453" cy="971471"/>
            </a:xfrm>
            <a:custGeom>
              <a:avLst/>
              <a:gdLst/>
              <a:ahLst/>
              <a:cxnLst>
                <a:cxn ang="0">
                  <a:pos x="wd2" y="hd2"/>
                </a:cxn>
                <a:cxn ang="5400000">
                  <a:pos x="wd2" y="hd2"/>
                </a:cxn>
                <a:cxn ang="10800000">
                  <a:pos x="wd2" y="hd2"/>
                </a:cxn>
                <a:cxn ang="16200000">
                  <a:pos x="wd2" y="hd2"/>
                </a:cxn>
              </a:cxnLst>
              <a:rect l="0" t="0" r="r" b="b"/>
              <a:pathLst>
                <a:path w="19806" h="19807" extrusionOk="0">
                  <a:moveTo>
                    <a:pt x="7908" y="205"/>
                  </a:moveTo>
                  <a:cubicBezTo>
                    <a:pt x="13264" y="-897"/>
                    <a:pt x="18499" y="2552"/>
                    <a:pt x="19601" y="7908"/>
                  </a:cubicBezTo>
                  <a:cubicBezTo>
                    <a:pt x="20703" y="13265"/>
                    <a:pt x="17255" y="18500"/>
                    <a:pt x="11899" y="19602"/>
                  </a:cubicBezTo>
                  <a:cubicBezTo>
                    <a:pt x="6545" y="20703"/>
                    <a:pt x="1313" y="17258"/>
                    <a:pt x="207" y="11907"/>
                  </a:cubicBezTo>
                  <a:cubicBezTo>
                    <a:pt x="207" y="11904"/>
                    <a:pt x="206" y="11901"/>
                    <a:pt x="206" y="11899"/>
                  </a:cubicBezTo>
                  <a:cubicBezTo>
                    <a:pt x="-897" y="6543"/>
                    <a:pt x="2552" y="1307"/>
                    <a:pt x="7908" y="205"/>
                  </a:cubicBezTo>
                  <a:close/>
                </a:path>
              </a:pathLst>
            </a:custGeom>
            <a:solidFill>
              <a:srgbClr val="961318"/>
            </a:solidFill>
            <a:ln w="12700" cap="flat">
              <a:solidFill>
                <a:srgbClr val="961318"/>
              </a:solid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4" name="íṡḻiḓè"/>
            <p:cNvSpPr/>
            <p:nvPr/>
          </p:nvSpPr>
          <p:spPr>
            <a:xfrm>
              <a:off x="5103555" y="4914902"/>
              <a:ext cx="352497" cy="339110"/>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rgbClr val="FFFFFF"/>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defRPr/>
              </a:pPr>
              <a:endParaRPr>
                <a:solidFill>
                  <a:srgbClr val="000000"/>
                </a:solidFill>
                <a:latin typeface="Arial" panose="020B0604020202020204"/>
                <a:ea typeface="微软雅黑" panose="020B0503020204020204" charset="-122"/>
              </a:endParaRPr>
            </a:p>
          </p:txBody>
        </p:sp>
        <p:sp>
          <p:nvSpPr>
            <p:cNvPr id="25" name="íṣļïḓê"/>
            <p:cNvSpPr/>
            <p:nvPr/>
          </p:nvSpPr>
          <p:spPr>
            <a:xfrm>
              <a:off x="4780007" y="1728594"/>
              <a:ext cx="971470" cy="971499"/>
            </a:xfrm>
            <a:custGeom>
              <a:avLst/>
              <a:gdLst/>
              <a:ahLst/>
              <a:cxnLst>
                <a:cxn ang="0">
                  <a:pos x="wd2" y="hd2"/>
                </a:cxn>
                <a:cxn ang="5400000">
                  <a:pos x="wd2" y="hd2"/>
                </a:cxn>
                <a:cxn ang="10800000">
                  <a:pos x="wd2" y="hd2"/>
                </a:cxn>
                <a:cxn ang="16200000">
                  <a:pos x="wd2" y="hd2"/>
                </a:cxn>
              </a:cxnLst>
              <a:rect l="0" t="0" r="r" b="b"/>
              <a:pathLst>
                <a:path w="19806" h="19807" extrusionOk="0">
                  <a:moveTo>
                    <a:pt x="11898" y="19602"/>
                  </a:moveTo>
                  <a:cubicBezTo>
                    <a:pt x="6542" y="20703"/>
                    <a:pt x="1307" y="17255"/>
                    <a:pt x="205" y="11898"/>
                  </a:cubicBezTo>
                  <a:cubicBezTo>
                    <a:pt x="-897" y="6542"/>
                    <a:pt x="2552" y="1307"/>
                    <a:pt x="7908" y="205"/>
                  </a:cubicBezTo>
                  <a:cubicBezTo>
                    <a:pt x="13261" y="-897"/>
                    <a:pt x="18494" y="2548"/>
                    <a:pt x="19599" y="7899"/>
                  </a:cubicBezTo>
                  <a:cubicBezTo>
                    <a:pt x="19600" y="7902"/>
                    <a:pt x="19600" y="7904"/>
                    <a:pt x="19601" y="7908"/>
                  </a:cubicBezTo>
                  <a:cubicBezTo>
                    <a:pt x="20703" y="13264"/>
                    <a:pt x="17254" y="18500"/>
                    <a:pt x="11898" y="19602"/>
                  </a:cubicBezTo>
                  <a:close/>
                </a:path>
              </a:pathLst>
            </a:custGeom>
            <a:solidFill>
              <a:srgbClr val="961318"/>
            </a:solidFill>
            <a:ln w="12700" cap="flat">
              <a:solidFill>
                <a:srgbClr val="961318"/>
              </a:solid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6" name="îṧḷïḑé"/>
            <p:cNvSpPr/>
            <p:nvPr/>
          </p:nvSpPr>
          <p:spPr>
            <a:xfrm>
              <a:off x="3949922" y="3163658"/>
              <a:ext cx="971490" cy="971472"/>
            </a:xfrm>
            <a:custGeom>
              <a:avLst/>
              <a:gdLst/>
              <a:ahLst/>
              <a:cxnLst>
                <a:cxn ang="0">
                  <a:pos x="wd2" y="hd2"/>
                </a:cxn>
                <a:cxn ang="5400000">
                  <a:pos x="wd2" y="hd2"/>
                </a:cxn>
                <a:cxn ang="10800000">
                  <a:pos x="wd2" y="hd2"/>
                </a:cxn>
                <a:cxn ang="16200000">
                  <a:pos x="wd2" y="hd2"/>
                </a:cxn>
              </a:cxnLst>
              <a:rect l="0" t="0" r="r" b="b"/>
              <a:pathLst>
                <a:path w="19807" h="19807" extrusionOk="0">
                  <a:moveTo>
                    <a:pt x="11898" y="19602"/>
                  </a:moveTo>
                  <a:cubicBezTo>
                    <a:pt x="6542" y="20704"/>
                    <a:pt x="1306" y="17256"/>
                    <a:pt x="204" y="11899"/>
                  </a:cubicBezTo>
                  <a:cubicBezTo>
                    <a:pt x="-897" y="6542"/>
                    <a:pt x="2552" y="1307"/>
                    <a:pt x="7907" y="205"/>
                  </a:cubicBezTo>
                  <a:cubicBezTo>
                    <a:pt x="13261" y="-896"/>
                    <a:pt x="18494" y="2549"/>
                    <a:pt x="19599" y="7900"/>
                  </a:cubicBezTo>
                  <a:cubicBezTo>
                    <a:pt x="19600" y="7903"/>
                    <a:pt x="19600" y="7905"/>
                    <a:pt x="19601" y="7908"/>
                  </a:cubicBezTo>
                  <a:cubicBezTo>
                    <a:pt x="20703" y="13264"/>
                    <a:pt x="17254" y="18500"/>
                    <a:pt x="11898" y="19602"/>
                  </a:cubicBezTo>
                  <a:close/>
                </a:path>
              </a:pathLst>
            </a:custGeom>
            <a:solidFill>
              <a:srgbClr val="CACACA"/>
            </a:solidFill>
            <a:ln w="12700" cap="flat">
              <a:no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7" name="ïSľiḋè"/>
            <p:cNvSpPr/>
            <p:nvPr/>
          </p:nvSpPr>
          <p:spPr>
            <a:xfrm>
              <a:off x="5107861" y="2062446"/>
              <a:ext cx="315763" cy="303771"/>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rgbClr val="FFFFFF"/>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defRPr/>
              </a:pPr>
              <a:endParaRPr>
                <a:solidFill>
                  <a:srgbClr val="000000"/>
                </a:solidFill>
                <a:latin typeface="Arial" panose="020B0604020202020204"/>
                <a:ea typeface="微软雅黑" panose="020B0503020204020204" charset="-122"/>
              </a:endParaRPr>
            </a:p>
          </p:txBody>
        </p:sp>
        <p:sp>
          <p:nvSpPr>
            <p:cNvPr id="28" name="ï$1iḋe"/>
            <p:cNvSpPr/>
            <p:nvPr/>
          </p:nvSpPr>
          <p:spPr>
            <a:xfrm>
              <a:off x="4243014" y="3465144"/>
              <a:ext cx="383076" cy="368527"/>
            </a:xfrm>
            <a:custGeom>
              <a:avLst/>
              <a:gdLst>
                <a:gd name="connsiteX0" fmla="*/ 195114 w 608814"/>
                <a:gd name="connsiteY0" fmla="*/ 351627 h 585693"/>
                <a:gd name="connsiteX1" fmla="*/ 258290 w 608814"/>
                <a:gd name="connsiteY1" fmla="*/ 351627 h 585693"/>
                <a:gd name="connsiteX2" fmla="*/ 282731 w 608814"/>
                <a:gd name="connsiteY2" fmla="*/ 376018 h 585693"/>
                <a:gd name="connsiteX3" fmla="*/ 282731 w 608814"/>
                <a:gd name="connsiteY3" fmla="*/ 561210 h 585693"/>
                <a:gd name="connsiteX4" fmla="*/ 258290 w 608814"/>
                <a:gd name="connsiteY4" fmla="*/ 585693 h 585693"/>
                <a:gd name="connsiteX5" fmla="*/ 195114 w 608814"/>
                <a:gd name="connsiteY5" fmla="*/ 585693 h 585693"/>
                <a:gd name="connsiteX6" fmla="*/ 170673 w 608814"/>
                <a:gd name="connsiteY6" fmla="*/ 561210 h 585693"/>
                <a:gd name="connsiteX7" fmla="*/ 170673 w 608814"/>
                <a:gd name="connsiteY7" fmla="*/ 376018 h 585693"/>
                <a:gd name="connsiteX8" fmla="*/ 195114 w 608814"/>
                <a:gd name="connsiteY8" fmla="*/ 351627 h 585693"/>
                <a:gd name="connsiteX9" fmla="*/ 358100 w 608814"/>
                <a:gd name="connsiteY9" fmla="*/ 249872 h 585693"/>
                <a:gd name="connsiteX10" fmla="*/ 421316 w 608814"/>
                <a:gd name="connsiteY10" fmla="*/ 249872 h 585693"/>
                <a:gd name="connsiteX11" fmla="*/ 445737 w 608814"/>
                <a:gd name="connsiteY11" fmla="*/ 274267 h 585693"/>
                <a:gd name="connsiteX12" fmla="*/ 445737 w 608814"/>
                <a:gd name="connsiteY12" fmla="*/ 561206 h 585693"/>
                <a:gd name="connsiteX13" fmla="*/ 421316 w 608814"/>
                <a:gd name="connsiteY13" fmla="*/ 585693 h 585693"/>
                <a:gd name="connsiteX14" fmla="*/ 358100 w 608814"/>
                <a:gd name="connsiteY14" fmla="*/ 585693 h 585693"/>
                <a:gd name="connsiteX15" fmla="*/ 333679 w 608814"/>
                <a:gd name="connsiteY15" fmla="*/ 561206 h 585693"/>
                <a:gd name="connsiteX16" fmla="*/ 333679 w 608814"/>
                <a:gd name="connsiteY16" fmla="*/ 274267 h 585693"/>
                <a:gd name="connsiteX17" fmla="*/ 358100 w 608814"/>
                <a:gd name="connsiteY17" fmla="*/ 249872 h 585693"/>
                <a:gd name="connsiteX18" fmla="*/ 140260 w 608814"/>
                <a:gd name="connsiteY18" fmla="*/ 224680 h 585693"/>
                <a:gd name="connsiteX19" fmla="*/ 191844 w 608814"/>
                <a:gd name="connsiteY19" fmla="*/ 276122 h 585693"/>
                <a:gd name="connsiteX20" fmla="*/ 140260 w 608814"/>
                <a:gd name="connsiteY20" fmla="*/ 327564 h 585693"/>
                <a:gd name="connsiteX21" fmla="*/ 88676 w 608814"/>
                <a:gd name="connsiteY21" fmla="*/ 276122 h 585693"/>
                <a:gd name="connsiteX22" fmla="*/ 140260 w 608814"/>
                <a:gd name="connsiteY22" fmla="*/ 224680 h 585693"/>
                <a:gd name="connsiteX23" fmla="*/ 521177 w 608814"/>
                <a:gd name="connsiteY23" fmla="*/ 148117 h 585693"/>
                <a:gd name="connsiteX24" fmla="*/ 584301 w 608814"/>
                <a:gd name="connsiteY24" fmla="*/ 148117 h 585693"/>
                <a:gd name="connsiteX25" fmla="*/ 608814 w 608814"/>
                <a:gd name="connsiteY25" fmla="*/ 172601 h 585693"/>
                <a:gd name="connsiteX26" fmla="*/ 608814 w 608814"/>
                <a:gd name="connsiteY26" fmla="*/ 561209 h 585693"/>
                <a:gd name="connsiteX27" fmla="*/ 584301 w 608814"/>
                <a:gd name="connsiteY27" fmla="*/ 585693 h 585693"/>
                <a:gd name="connsiteX28" fmla="*/ 521177 w 608814"/>
                <a:gd name="connsiteY28" fmla="*/ 585693 h 585693"/>
                <a:gd name="connsiteX29" fmla="*/ 496756 w 608814"/>
                <a:gd name="connsiteY29" fmla="*/ 561209 h 585693"/>
                <a:gd name="connsiteX30" fmla="*/ 496756 w 608814"/>
                <a:gd name="connsiteY30" fmla="*/ 172601 h 585693"/>
                <a:gd name="connsiteX31" fmla="*/ 521177 w 608814"/>
                <a:gd name="connsiteY31" fmla="*/ 148117 h 585693"/>
                <a:gd name="connsiteX32" fmla="*/ 116229 w 608814"/>
                <a:gd name="connsiteY32" fmla="*/ 131322 h 585693"/>
                <a:gd name="connsiteX33" fmla="*/ 164246 w 608814"/>
                <a:gd name="connsiteY33" fmla="*/ 131322 h 585693"/>
                <a:gd name="connsiteX34" fmla="*/ 184061 w 608814"/>
                <a:gd name="connsiteY34" fmla="*/ 151113 h 585693"/>
                <a:gd name="connsiteX35" fmla="*/ 184061 w 608814"/>
                <a:gd name="connsiteY35" fmla="*/ 171457 h 585693"/>
                <a:gd name="connsiteX36" fmla="*/ 208669 w 608814"/>
                <a:gd name="connsiteY36" fmla="*/ 186094 h 585693"/>
                <a:gd name="connsiteX37" fmla="*/ 226641 w 608814"/>
                <a:gd name="connsiteY37" fmla="*/ 175692 h 585693"/>
                <a:gd name="connsiteX38" fmla="*/ 253737 w 608814"/>
                <a:gd name="connsiteY38" fmla="*/ 182964 h 585693"/>
                <a:gd name="connsiteX39" fmla="*/ 277792 w 608814"/>
                <a:gd name="connsiteY39" fmla="*/ 224572 h 585693"/>
                <a:gd name="connsiteX40" fmla="*/ 279727 w 608814"/>
                <a:gd name="connsiteY40" fmla="*/ 239577 h 585693"/>
                <a:gd name="connsiteX41" fmla="*/ 270511 w 608814"/>
                <a:gd name="connsiteY41" fmla="*/ 251544 h 585693"/>
                <a:gd name="connsiteX42" fmla="*/ 252355 w 608814"/>
                <a:gd name="connsiteY42" fmla="*/ 262038 h 585693"/>
                <a:gd name="connsiteX43" fmla="*/ 253829 w 608814"/>
                <a:gd name="connsiteY43" fmla="*/ 276122 h 585693"/>
                <a:gd name="connsiteX44" fmla="*/ 252355 w 608814"/>
                <a:gd name="connsiteY44" fmla="*/ 290206 h 585693"/>
                <a:gd name="connsiteX45" fmla="*/ 270511 w 608814"/>
                <a:gd name="connsiteY45" fmla="*/ 300700 h 585693"/>
                <a:gd name="connsiteX46" fmla="*/ 278714 w 608814"/>
                <a:gd name="connsiteY46" fmla="*/ 325094 h 585693"/>
                <a:gd name="connsiteX47" fmla="*/ 258253 w 608814"/>
                <a:gd name="connsiteY47" fmla="*/ 321136 h 585693"/>
                <a:gd name="connsiteX48" fmla="*/ 195858 w 608814"/>
                <a:gd name="connsiteY48" fmla="*/ 321136 h 585693"/>
                <a:gd name="connsiteX49" fmla="*/ 212171 w 608814"/>
                <a:gd name="connsiteY49" fmla="*/ 276122 h 585693"/>
                <a:gd name="connsiteX50" fmla="*/ 140191 w 608814"/>
                <a:gd name="connsiteY50" fmla="*/ 204320 h 585693"/>
                <a:gd name="connsiteX51" fmla="*/ 68304 w 608814"/>
                <a:gd name="connsiteY51" fmla="*/ 276122 h 585693"/>
                <a:gd name="connsiteX52" fmla="*/ 140191 w 608814"/>
                <a:gd name="connsiteY52" fmla="*/ 348016 h 585693"/>
                <a:gd name="connsiteX53" fmla="*/ 148486 w 608814"/>
                <a:gd name="connsiteY53" fmla="*/ 347095 h 585693"/>
                <a:gd name="connsiteX54" fmla="*/ 140099 w 608814"/>
                <a:gd name="connsiteY54" fmla="*/ 376000 h 585693"/>
                <a:gd name="connsiteX55" fmla="*/ 140099 w 608814"/>
                <a:gd name="connsiteY55" fmla="*/ 420922 h 585693"/>
                <a:gd name="connsiteX56" fmla="*/ 116229 w 608814"/>
                <a:gd name="connsiteY56" fmla="*/ 420922 h 585693"/>
                <a:gd name="connsiteX57" fmla="*/ 96413 w 608814"/>
                <a:gd name="connsiteY57" fmla="*/ 401131 h 585693"/>
                <a:gd name="connsiteX58" fmla="*/ 96413 w 608814"/>
                <a:gd name="connsiteY58" fmla="*/ 380787 h 585693"/>
                <a:gd name="connsiteX59" fmla="*/ 71806 w 608814"/>
                <a:gd name="connsiteY59" fmla="*/ 366150 h 585693"/>
                <a:gd name="connsiteX60" fmla="*/ 53742 w 608814"/>
                <a:gd name="connsiteY60" fmla="*/ 376552 h 585693"/>
                <a:gd name="connsiteX61" fmla="*/ 38719 w 608814"/>
                <a:gd name="connsiteY61" fmla="*/ 378577 h 585693"/>
                <a:gd name="connsiteX62" fmla="*/ 26738 w 608814"/>
                <a:gd name="connsiteY62" fmla="*/ 369372 h 585693"/>
                <a:gd name="connsiteX63" fmla="*/ 2683 w 608814"/>
                <a:gd name="connsiteY63" fmla="*/ 327764 h 585693"/>
                <a:gd name="connsiteX64" fmla="*/ 9872 w 608814"/>
                <a:gd name="connsiteY64" fmla="*/ 300700 h 585693"/>
                <a:gd name="connsiteX65" fmla="*/ 28120 w 608814"/>
                <a:gd name="connsiteY65" fmla="*/ 290206 h 585693"/>
                <a:gd name="connsiteX66" fmla="*/ 26645 w 608814"/>
                <a:gd name="connsiteY66" fmla="*/ 276122 h 585693"/>
                <a:gd name="connsiteX67" fmla="*/ 28120 w 608814"/>
                <a:gd name="connsiteY67" fmla="*/ 262038 h 585693"/>
                <a:gd name="connsiteX68" fmla="*/ 9872 w 608814"/>
                <a:gd name="connsiteY68" fmla="*/ 251544 h 585693"/>
                <a:gd name="connsiteX69" fmla="*/ 2683 w 608814"/>
                <a:gd name="connsiteY69" fmla="*/ 224572 h 585693"/>
                <a:gd name="connsiteX70" fmla="*/ 26738 w 608814"/>
                <a:gd name="connsiteY70" fmla="*/ 182964 h 585693"/>
                <a:gd name="connsiteX71" fmla="*/ 38719 w 608814"/>
                <a:gd name="connsiteY71" fmla="*/ 173759 h 585693"/>
                <a:gd name="connsiteX72" fmla="*/ 53742 w 608814"/>
                <a:gd name="connsiteY72" fmla="*/ 175692 h 585693"/>
                <a:gd name="connsiteX73" fmla="*/ 71806 w 608814"/>
                <a:gd name="connsiteY73" fmla="*/ 186094 h 585693"/>
                <a:gd name="connsiteX74" fmla="*/ 96413 w 608814"/>
                <a:gd name="connsiteY74" fmla="*/ 171457 h 585693"/>
                <a:gd name="connsiteX75" fmla="*/ 96413 w 608814"/>
                <a:gd name="connsiteY75" fmla="*/ 151113 h 585693"/>
                <a:gd name="connsiteX76" fmla="*/ 116229 w 608814"/>
                <a:gd name="connsiteY76" fmla="*/ 131322 h 585693"/>
                <a:gd name="connsiteX77" fmla="*/ 445756 w 608814"/>
                <a:gd name="connsiteY77" fmla="*/ 83476 h 585693"/>
                <a:gd name="connsiteX78" fmla="*/ 414140 w 608814"/>
                <a:gd name="connsiteY78" fmla="*/ 115044 h 585693"/>
                <a:gd name="connsiteX79" fmla="*/ 445756 w 608814"/>
                <a:gd name="connsiteY79" fmla="*/ 146520 h 585693"/>
                <a:gd name="connsiteX80" fmla="*/ 477371 w 608814"/>
                <a:gd name="connsiteY80" fmla="*/ 115044 h 585693"/>
                <a:gd name="connsiteX81" fmla="*/ 445756 w 608814"/>
                <a:gd name="connsiteY81" fmla="*/ 83476 h 585693"/>
                <a:gd name="connsiteX82" fmla="*/ 426676 w 608814"/>
                <a:gd name="connsiteY82" fmla="*/ 0 h 585693"/>
                <a:gd name="connsiteX83" fmla="*/ 464835 w 608814"/>
                <a:gd name="connsiteY83" fmla="*/ 0 h 585693"/>
                <a:gd name="connsiteX84" fmla="*/ 480597 w 608814"/>
                <a:gd name="connsiteY84" fmla="*/ 15738 h 585693"/>
                <a:gd name="connsiteX85" fmla="*/ 480597 w 608814"/>
                <a:gd name="connsiteY85" fmla="*/ 31936 h 585693"/>
                <a:gd name="connsiteX86" fmla="*/ 500138 w 608814"/>
                <a:gd name="connsiteY86" fmla="*/ 43533 h 585693"/>
                <a:gd name="connsiteX87" fmla="*/ 514425 w 608814"/>
                <a:gd name="connsiteY87" fmla="*/ 35249 h 585693"/>
                <a:gd name="connsiteX88" fmla="*/ 535901 w 608814"/>
                <a:gd name="connsiteY88" fmla="*/ 40956 h 585693"/>
                <a:gd name="connsiteX89" fmla="*/ 554981 w 608814"/>
                <a:gd name="connsiteY89" fmla="*/ 73996 h 585693"/>
                <a:gd name="connsiteX90" fmla="*/ 556640 w 608814"/>
                <a:gd name="connsiteY90" fmla="*/ 85961 h 585693"/>
                <a:gd name="connsiteX91" fmla="*/ 549266 w 608814"/>
                <a:gd name="connsiteY91" fmla="*/ 95440 h 585693"/>
                <a:gd name="connsiteX92" fmla="*/ 534887 w 608814"/>
                <a:gd name="connsiteY92" fmla="*/ 103815 h 585693"/>
                <a:gd name="connsiteX93" fmla="*/ 535993 w 608814"/>
                <a:gd name="connsiteY93" fmla="*/ 115044 h 585693"/>
                <a:gd name="connsiteX94" fmla="*/ 535717 w 608814"/>
                <a:gd name="connsiteY94" fmla="*/ 117621 h 585693"/>
                <a:gd name="connsiteX95" fmla="*/ 521153 w 608814"/>
                <a:gd name="connsiteY95" fmla="*/ 117621 h 585693"/>
                <a:gd name="connsiteX96" fmla="*/ 466126 w 608814"/>
                <a:gd name="connsiteY96" fmla="*/ 172565 h 585693"/>
                <a:gd name="connsiteX97" fmla="*/ 466126 w 608814"/>
                <a:gd name="connsiteY97" fmla="*/ 229719 h 585693"/>
                <a:gd name="connsiteX98" fmla="*/ 466126 w 608814"/>
                <a:gd name="connsiteY98" fmla="*/ 242604 h 585693"/>
                <a:gd name="connsiteX99" fmla="*/ 453590 w 608814"/>
                <a:gd name="connsiteY99" fmla="*/ 229995 h 585693"/>
                <a:gd name="connsiteX100" fmla="*/ 421330 w 608814"/>
                <a:gd name="connsiteY100" fmla="*/ 219319 h 585693"/>
                <a:gd name="connsiteX101" fmla="*/ 411928 w 608814"/>
                <a:gd name="connsiteY101" fmla="*/ 219319 h 585693"/>
                <a:gd name="connsiteX102" fmla="*/ 410914 w 608814"/>
                <a:gd name="connsiteY102" fmla="*/ 214257 h 585693"/>
                <a:gd name="connsiteX103" fmla="*/ 410914 w 608814"/>
                <a:gd name="connsiteY103" fmla="*/ 198059 h 585693"/>
                <a:gd name="connsiteX104" fmla="*/ 391373 w 608814"/>
                <a:gd name="connsiteY104" fmla="*/ 186463 h 585693"/>
                <a:gd name="connsiteX105" fmla="*/ 377086 w 608814"/>
                <a:gd name="connsiteY105" fmla="*/ 194746 h 585693"/>
                <a:gd name="connsiteX106" fmla="*/ 365104 w 608814"/>
                <a:gd name="connsiteY106" fmla="*/ 196310 h 585693"/>
                <a:gd name="connsiteX107" fmla="*/ 355610 w 608814"/>
                <a:gd name="connsiteY107" fmla="*/ 189040 h 585693"/>
                <a:gd name="connsiteX108" fmla="*/ 336530 w 608814"/>
                <a:gd name="connsiteY108" fmla="*/ 155999 h 585693"/>
                <a:gd name="connsiteX109" fmla="*/ 342245 w 608814"/>
                <a:gd name="connsiteY109" fmla="*/ 134463 h 585693"/>
                <a:gd name="connsiteX110" fmla="*/ 356716 w 608814"/>
                <a:gd name="connsiteY110" fmla="*/ 126180 h 585693"/>
                <a:gd name="connsiteX111" fmla="*/ 355518 w 608814"/>
                <a:gd name="connsiteY111" fmla="*/ 115044 h 585693"/>
                <a:gd name="connsiteX112" fmla="*/ 356716 w 608814"/>
                <a:gd name="connsiteY112" fmla="*/ 103815 h 585693"/>
                <a:gd name="connsiteX113" fmla="*/ 342245 w 608814"/>
                <a:gd name="connsiteY113" fmla="*/ 95440 h 585693"/>
                <a:gd name="connsiteX114" fmla="*/ 336530 w 608814"/>
                <a:gd name="connsiteY114" fmla="*/ 73996 h 585693"/>
                <a:gd name="connsiteX115" fmla="*/ 355610 w 608814"/>
                <a:gd name="connsiteY115" fmla="*/ 40956 h 585693"/>
                <a:gd name="connsiteX116" fmla="*/ 365104 w 608814"/>
                <a:gd name="connsiteY116" fmla="*/ 33685 h 585693"/>
                <a:gd name="connsiteX117" fmla="*/ 377086 w 608814"/>
                <a:gd name="connsiteY117" fmla="*/ 35249 h 585693"/>
                <a:gd name="connsiteX118" fmla="*/ 391373 w 608814"/>
                <a:gd name="connsiteY118" fmla="*/ 43533 h 585693"/>
                <a:gd name="connsiteX119" fmla="*/ 410914 w 608814"/>
                <a:gd name="connsiteY119" fmla="*/ 31936 h 585693"/>
                <a:gd name="connsiteX120" fmla="*/ 410914 w 608814"/>
                <a:gd name="connsiteY120" fmla="*/ 15738 h 585693"/>
                <a:gd name="connsiteX121" fmla="*/ 426676 w 608814"/>
                <a:gd name="connsiteY121" fmla="*/ 0 h 5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8814" h="585693">
                  <a:moveTo>
                    <a:pt x="195114" y="351627"/>
                  </a:moveTo>
                  <a:lnTo>
                    <a:pt x="258290" y="351627"/>
                  </a:lnTo>
                  <a:cubicBezTo>
                    <a:pt x="271848" y="351627"/>
                    <a:pt x="282731" y="362580"/>
                    <a:pt x="282731" y="376018"/>
                  </a:cubicBezTo>
                  <a:lnTo>
                    <a:pt x="282731" y="561210"/>
                  </a:lnTo>
                  <a:cubicBezTo>
                    <a:pt x="282731" y="574740"/>
                    <a:pt x="271848" y="585693"/>
                    <a:pt x="258290" y="585693"/>
                  </a:cubicBezTo>
                  <a:lnTo>
                    <a:pt x="195114" y="585693"/>
                  </a:lnTo>
                  <a:cubicBezTo>
                    <a:pt x="181556" y="585693"/>
                    <a:pt x="170673" y="574740"/>
                    <a:pt x="170673" y="561210"/>
                  </a:cubicBezTo>
                  <a:lnTo>
                    <a:pt x="170673" y="376018"/>
                  </a:lnTo>
                  <a:cubicBezTo>
                    <a:pt x="170673" y="362580"/>
                    <a:pt x="181556" y="351627"/>
                    <a:pt x="195114" y="351627"/>
                  </a:cubicBezTo>
                  <a:close/>
                  <a:moveTo>
                    <a:pt x="358100" y="249872"/>
                  </a:moveTo>
                  <a:lnTo>
                    <a:pt x="421316" y="249872"/>
                  </a:lnTo>
                  <a:cubicBezTo>
                    <a:pt x="434771" y="249872"/>
                    <a:pt x="445737" y="260735"/>
                    <a:pt x="445737" y="274267"/>
                  </a:cubicBezTo>
                  <a:lnTo>
                    <a:pt x="445737" y="561206"/>
                  </a:lnTo>
                  <a:cubicBezTo>
                    <a:pt x="445737" y="574738"/>
                    <a:pt x="434771" y="585693"/>
                    <a:pt x="421316" y="585693"/>
                  </a:cubicBezTo>
                  <a:lnTo>
                    <a:pt x="358100" y="585693"/>
                  </a:lnTo>
                  <a:cubicBezTo>
                    <a:pt x="344645" y="585693"/>
                    <a:pt x="333679" y="574738"/>
                    <a:pt x="333679" y="561206"/>
                  </a:cubicBezTo>
                  <a:lnTo>
                    <a:pt x="333679" y="274267"/>
                  </a:lnTo>
                  <a:cubicBezTo>
                    <a:pt x="333679" y="260735"/>
                    <a:pt x="344645" y="249872"/>
                    <a:pt x="358100" y="249872"/>
                  </a:cubicBezTo>
                  <a:close/>
                  <a:moveTo>
                    <a:pt x="140260" y="224680"/>
                  </a:moveTo>
                  <a:cubicBezTo>
                    <a:pt x="168749" y="224680"/>
                    <a:pt x="191844" y="247711"/>
                    <a:pt x="191844" y="276122"/>
                  </a:cubicBezTo>
                  <a:cubicBezTo>
                    <a:pt x="191844" y="304533"/>
                    <a:pt x="168749" y="327564"/>
                    <a:pt x="140260" y="327564"/>
                  </a:cubicBezTo>
                  <a:cubicBezTo>
                    <a:pt x="111771" y="327564"/>
                    <a:pt x="88676" y="304533"/>
                    <a:pt x="88676" y="276122"/>
                  </a:cubicBezTo>
                  <a:cubicBezTo>
                    <a:pt x="88676" y="247711"/>
                    <a:pt x="111771" y="224680"/>
                    <a:pt x="140260" y="224680"/>
                  </a:cubicBezTo>
                  <a:close/>
                  <a:moveTo>
                    <a:pt x="521177" y="148117"/>
                  </a:moveTo>
                  <a:lnTo>
                    <a:pt x="584301" y="148117"/>
                  </a:lnTo>
                  <a:cubicBezTo>
                    <a:pt x="597848" y="148117"/>
                    <a:pt x="608814" y="159070"/>
                    <a:pt x="608814" y="172601"/>
                  </a:cubicBezTo>
                  <a:lnTo>
                    <a:pt x="608814" y="561209"/>
                  </a:lnTo>
                  <a:cubicBezTo>
                    <a:pt x="608814" y="574740"/>
                    <a:pt x="597848" y="585693"/>
                    <a:pt x="584301" y="585693"/>
                  </a:cubicBezTo>
                  <a:lnTo>
                    <a:pt x="521177" y="585693"/>
                  </a:lnTo>
                  <a:cubicBezTo>
                    <a:pt x="507722" y="585693"/>
                    <a:pt x="496756" y="574740"/>
                    <a:pt x="496756" y="561209"/>
                  </a:cubicBezTo>
                  <a:lnTo>
                    <a:pt x="496756" y="172601"/>
                  </a:lnTo>
                  <a:cubicBezTo>
                    <a:pt x="496756" y="159070"/>
                    <a:pt x="507722" y="148117"/>
                    <a:pt x="521177" y="148117"/>
                  </a:cubicBezTo>
                  <a:close/>
                  <a:moveTo>
                    <a:pt x="116229" y="131322"/>
                  </a:moveTo>
                  <a:lnTo>
                    <a:pt x="164246" y="131322"/>
                  </a:lnTo>
                  <a:cubicBezTo>
                    <a:pt x="175214" y="131322"/>
                    <a:pt x="184061" y="140159"/>
                    <a:pt x="184061" y="151113"/>
                  </a:cubicBezTo>
                  <a:lnTo>
                    <a:pt x="184061" y="171457"/>
                  </a:lnTo>
                  <a:cubicBezTo>
                    <a:pt x="193001" y="175231"/>
                    <a:pt x="201019" y="180386"/>
                    <a:pt x="208669" y="186094"/>
                  </a:cubicBezTo>
                  <a:lnTo>
                    <a:pt x="226641" y="175692"/>
                  </a:lnTo>
                  <a:cubicBezTo>
                    <a:pt x="236134" y="170261"/>
                    <a:pt x="248300" y="173482"/>
                    <a:pt x="253737" y="182964"/>
                  </a:cubicBezTo>
                  <a:lnTo>
                    <a:pt x="277792" y="224572"/>
                  </a:lnTo>
                  <a:cubicBezTo>
                    <a:pt x="280465" y="229083"/>
                    <a:pt x="281110" y="234514"/>
                    <a:pt x="279727" y="239577"/>
                  </a:cubicBezTo>
                  <a:cubicBezTo>
                    <a:pt x="278437" y="244640"/>
                    <a:pt x="275119" y="248966"/>
                    <a:pt x="270511" y="251544"/>
                  </a:cubicBezTo>
                  <a:lnTo>
                    <a:pt x="252355" y="262038"/>
                  </a:lnTo>
                  <a:cubicBezTo>
                    <a:pt x="253000" y="266733"/>
                    <a:pt x="253829" y="271335"/>
                    <a:pt x="253829" y="276122"/>
                  </a:cubicBezTo>
                  <a:cubicBezTo>
                    <a:pt x="253829" y="281001"/>
                    <a:pt x="253000" y="285604"/>
                    <a:pt x="252355" y="290206"/>
                  </a:cubicBezTo>
                  <a:lnTo>
                    <a:pt x="270511" y="300700"/>
                  </a:lnTo>
                  <a:cubicBezTo>
                    <a:pt x="279174" y="305671"/>
                    <a:pt x="282308" y="316165"/>
                    <a:pt x="278714" y="325094"/>
                  </a:cubicBezTo>
                  <a:cubicBezTo>
                    <a:pt x="272354" y="322609"/>
                    <a:pt x="265442" y="321136"/>
                    <a:pt x="258253" y="321136"/>
                  </a:cubicBezTo>
                  <a:lnTo>
                    <a:pt x="195858" y="321136"/>
                  </a:lnTo>
                  <a:cubicBezTo>
                    <a:pt x="205904" y="308709"/>
                    <a:pt x="212171" y="293244"/>
                    <a:pt x="212171" y="276122"/>
                  </a:cubicBezTo>
                  <a:cubicBezTo>
                    <a:pt x="212171" y="236539"/>
                    <a:pt x="179914" y="204320"/>
                    <a:pt x="140191" y="204320"/>
                  </a:cubicBezTo>
                  <a:cubicBezTo>
                    <a:pt x="100561" y="204320"/>
                    <a:pt x="68304" y="236539"/>
                    <a:pt x="68304" y="276122"/>
                  </a:cubicBezTo>
                  <a:cubicBezTo>
                    <a:pt x="68304" y="315797"/>
                    <a:pt x="100561" y="348016"/>
                    <a:pt x="140191" y="348016"/>
                  </a:cubicBezTo>
                  <a:cubicBezTo>
                    <a:pt x="143048" y="348016"/>
                    <a:pt x="145721" y="347463"/>
                    <a:pt x="148486" y="347095"/>
                  </a:cubicBezTo>
                  <a:cubicBezTo>
                    <a:pt x="143233" y="355564"/>
                    <a:pt x="140099" y="365414"/>
                    <a:pt x="140099" y="376000"/>
                  </a:cubicBezTo>
                  <a:lnTo>
                    <a:pt x="140099" y="420922"/>
                  </a:lnTo>
                  <a:lnTo>
                    <a:pt x="116229" y="420922"/>
                  </a:lnTo>
                  <a:cubicBezTo>
                    <a:pt x="105261" y="420922"/>
                    <a:pt x="96413" y="412085"/>
                    <a:pt x="96413" y="401131"/>
                  </a:cubicBezTo>
                  <a:lnTo>
                    <a:pt x="96413" y="380787"/>
                  </a:lnTo>
                  <a:cubicBezTo>
                    <a:pt x="87474" y="377013"/>
                    <a:pt x="79455" y="371950"/>
                    <a:pt x="71806" y="366150"/>
                  </a:cubicBezTo>
                  <a:lnTo>
                    <a:pt x="53742" y="376552"/>
                  </a:lnTo>
                  <a:cubicBezTo>
                    <a:pt x="49226" y="379222"/>
                    <a:pt x="43788" y="379866"/>
                    <a:pt x="38719" y="378577"/>
                  </a:cubicBezTo>
                  <a:cubicBezTo>
                    <a:pt x="33650" y="377197"/>
                    <a:pt x="29318" y="373883"/>
                    <a:pt x="26738" y="369372"/>
                  </a:cubicBezTo>
                  <a:lnTo>
                    <a:pt x="2683" y="327764"/>
                  </a:lnTo>
                  <a:cubicBezTo>
                    <a:pt x="-2847" y="318282"/>
                    <a:pt x="471" y="306131"/>
                    <a:pt x="9872" y="300700"/>
                  </a:cubicBezTo>
                  <a:lnTo>
                    <a:pt x="28120" y="290206"/>
                  </a:lnTo>
                  <a:cubicBezTo>
                    <a:pt x="27475" y="285604"/>
                    <a:pt x="26645" y="281001"/>
                    <a:pt x="26645" y="276122"/>
                  </a:cubicBezTo>
                  <a:cubicBezTo>
                    <a:pt x="26645" y="271335"/>
                    <a:pt x="27475" y="266733"/>
                    <a:pt x="28120" y="262038"/>
                  </a:cubicBezTo>
                  <a:lnTo>
                    <a:pt x="9872" y="251544"/>
                  </a:lnTo>
                  <a:cubicBezTo>
                    <a:pt x="471" y="246113"/>
                    <a:pt x="-2847" y="233962"/>
                    <a:pt x="2683" y="224572"/>
                  </a:cubicBezTo>
                  <a:lnTo>
                    <a:pt x="26738" y="182964"/>
                  </a:lnTo>
                  <a:cubicBezTo>
                    <a:pt x="29318" y="178361"/>
                    <a:pt x="33650" y="175139"/>
                    <a:pt x="38719" y="173759"/>
                  </a:cubicBezTo>
                  <a:cubicBezTo>
                    <a:pt x="43788" y="172378"/>
                    <a:pt x="49226" y="173114"/>
                    <a:pt x="53742" y="175692"/>
                  </a:cubicBezTo>
                  <a:lnTo>
                    <a:pt x="71806" y="186094"/>
                  </a:lnTo>
                  <a:cubicBezTo>
                    <a:pt x="79455" y="180386"/>
                    <a:pt x="87474" y="175231"/>
                    <a:pt x="96413" y="171457"/>
                  </a:cubicBezTo>
                  <a:lnTo>
                    <a:pt x="96413" y="151113"/>
                  </a:lnTo>
                  <a:cubicBezTo>
                    <a:pt x="96413" y="140159"/>
                    <a:pt x="105261" y="131322"/>
                    <a:pt x="116229" y="131322"/>
                  </a:cubicBezTo>
                  <a:close/>
                  <a:moveTo>
                    <a:pt x="445756" y="83476"/>
                  </a:moveTo>
                  <a:cubicBezTo>
                    <a:pt x="428335" y="83476"/>
                    <a:pt x="414140" y="97557"/>
                    <a:pt x="414140" y="115044"/>
                  </a:cubicBezTo>
                  <a:cubicBezTo>
                    <a:pt x="414140" y="132438"/>
                    <a:pt x="428335" y="146520"/>
                    <a:pt x="445756" y="146520"/>
                  </a:cubicBezTo>
                  <a:cubicBezTo>
                    <a:pt x="463176" y="146520"/>
                    <a:pt x="477371" y="132438"/>
                    <a:pt x="477371" y="115044"/>
                  </a:cubicBezTo>
                  <a:cubicBezTo>
                    <a:pt x="477371" y="97557"/>
                    <a:pt x="463176" y="83476"/>
                    <a:pt x="445756" y="83476"/>
                  </a:cubicBezTo>
                  <a:close/>
                  <a:moveTo>
                    <a:pt x="426676" y="0"/>
                  </a:moveTo>
                  <a:lnTo>
                    <a:pt x="464835" y="0"/>
                  </a:lnTo>
                  <a:cubicBezTo>
                    <a:pt x="473500" y="0"/>
                    <a:pt x="480597" y="7087"/>
                    <a:pt x="480597" y="15738"/>
                  </a:cubicBezTo>
                  <a:lnTo>
                    <a:pt x="480597" y="31936"/>
                  </a:lnTo>
                  <a:cubicBezTo>
                    <a:pt x="487694" y="34881"/>
                    <a:pt x="494054" y="38931"/>
                    <a:pt x="500138" y="43533"/>
                  </a:cubicBezTo>
                  <a:lnTo>
                    <a:pt x="514425" y="35249"/>
                  </a:lnTo>
                  <a:cubicBezTo>
                    <a:pt x="521983" y="30924"/>
                    <a:pt x="531569" y="33501"/>
                    <a:pt x="535901" y="40956"/>
                  </a:cubicBezTo>
                  <a:lnTo>
                    <a:pt x="554981" y="73996"/>
                  </a:lnTo>
                  <a:cubicBezTo>
                    <a:pt x="557101" y="77585"/>
                    <a:pt x="557654" y="81911"/>
                    <a:pt x="556640" y="85961"/>
                  </a:cubicBezTo>
                  <a:cubicBezTo>
                    <a:pt x="555534" y="89918"/>
                    <a:pt x="552861" y="93415"/>
                    <a:pt x="549266" y="95440"/>
                  </a:cubicBezTo>
                  <a:lnTo>
                    <a:pt x="534887" y="103815"/>
                  </a:lnTo>
                  <a:cubicBezTo>
                    <a:pt x="535348" y="107497"/>
                    <a:pt x="535993" y="111178"/>
                    <a:pt x="535993" y="115044"/>
                  </a:cubicBezTo>
                  <a:cubicBezTo>
                    <a:pt x="535993" y="115872"/>
                    <a:pt x="535809" y="116700"/>
                    <a:pt x="535717" y="117621"/>
                  </a:cubicBezTo>
                  <a:lnTo>
                    <a:pt x="521153" y="117621"/>
                  </a:lnTo>
                  <a:cubicBezTo>
                    <a:pt x="490828" y="117621"/>
                    <a:pt x="466126" y="142286"/>
                    <a:pt x="466126" y="172565"/>
                  </a:cubicBezTo>
                  <a:lnTo>
                    <a:pt x="466126" y="229719"/>
                  </a:lnTo>
                  <a:lnTo>
                    <a:pt x="466126" y="242604"/>
                  </a:lnTo>
                  <a:cubicBezTo>
                    <a:pt x="462715" y="237726"/>
                    <a:pt x="458383" y="233493"/>
                    <a:pt x="453590" y="229995"/>
                  </a:cubicBezTo>
                  <a:cubicBezTo>
                    <a:pt x="444465" y="223369"/>
                    <a:pt x="433404" y="219319"/>
                    <a:pt x="421330" y="219319"/>
                  </a:cubicBezTo>
                  <a:lnTo>
                    <a:pt x="411928" y="219319"/>
                  </a:lnTo>
                  <a:cubicBezTo>
                    <a:pt x="411375" y="217755"/>
                    <a:pt x="410914" y="216098"/>
                    <a:pt x="410914" y="214257"/>
                  </a:cubicBezTo>
                  <a:lnTo>
                    <a:pt x="410914" y="198059"/>
                  </a:lnTo>
                  <a:cubicBezTo>
                    <a:pt x="403817" y="195114"/>
                    <a:pt x="397457" y="191064"/>
                    <a:pt x="391373" y="186463"/>
                  </a:cubicBezTo>
                  <a:lnTo>
                    <a:pt x="377086" y="194746"/>
                  </a:lnTo>
                  <a:cubicBezTo>
                    <a:pt x="373492" y="196863"/>
                    <a:pt x="369160" y="197415"/>
                    <a:pt x="365104" y="196310"/>
                  </a:cubicBezTo>
                  <a:cubicBezTo>
                    <a:pt x="361140" y="195206"/>
                    <a:pt x="357638" y="192629"/>
                    <a:pt x="355610" y="189040"/>
                  </a:cubicBezTo>
                  <a:lnTo>
                    <a:pt x="336530" y="155999"/>
                  </a:lnTo>
                  <a:cubicBezTo>
                    <a:pt x="332198" y="148452"/>
                    <a:pt x="334687" y="138881"/>
                    <a:pt x="342245" y="134463"/>
                  </a:cubicBezTo>
                  <a:lnTo>
                    <a:pt x="356716" y="126180"/>
                  </a:lnTo>
                  <a:cubicBezTo>
                    <a:pt x="356163" y="122498"/>
                    <a:pt x="355518" y="118817"/>
                    <a:pt x="355518" y="115044"/>
                  </a:cubicBezTo>
                  <a:cubicBezTo>
                    <a:pt x="355518" y="111178"/>
                    <a:pt x="356163" y="107497"/>
                    <a:pt x="356716" y="103815"/>
                  </a:cubicBezTo>
                  <a:lnTo>
                    <a:pt x="342245" y="95440"/>
                  </a:lnTo>
                  <a:cubicBezTo>
                    <a:pt x="334687" y="91115"/>
                    <a:pt x="332198" y="81543"/>
                    <a:pt x="336530" y="73996"/>
                  </a:cubicBezTo>
                  <a:lnTo>
                    <a:pt x="355610" y="40956"/>
                  </a:lnTo>
                  <a:cubicBezTo>
                    <a:pt x="357638" y="37366"/>
                    <a:pt x="361140" y="34789"/>
                    <a:pt x="365104" y="33685"/>
                  </a:cubicBezTo>
                  <a:cubicBezTo>
                    <a:pt x="369160" y="32580"/>
                    <a:pt x="373492" y="33133"/>
                    <a:pt x="377086" y="35249"/>
                  </a:cubicBezTo>
                  <a:lnTo>
                    <a:pt x="391373" y="43533"/>
                  </a:lnTo>
                  <a:cubicBezTo>
                    <a:pt x="397457" y="38931"/>
                    <a:pt x="403817" y="34881"/>
                    <a:pt x="410914" y="31936"/>
                  </a:cubicBezTo>
                  <a:lnTo>
                    <a:pt x="410914" y="15738"/>
                  </a:lnTo>
                  <a:cubicBezTo>
                    <a:pt x="410914" y="7087"/>
                    <a:pt x="418011" y="0"/>
                    <a:pt x="426676" y="0"/>
                  </a:cubicBezTo>
                  <a:close/>
                </a:path>
              </a:pathLst>
            </a:custGeom>
            <a:solidFill>
              <a:srgbClr val="FFFFFF"/>
            </a:solidFill>
            <a:ln w="12700" cap="flat">
              <a:noFill/>
              <a:miter lim="400000"/>
            </a:ln>
            <a:effectLst/>
          </p:spPr>
          <p:txBody>
            <a:bodyPr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defRPr/>
              </a:pPr>
              <a:endParaRPr>
                <a:solidFill>
                  <a:srgbClr val="000000"/>
                </a:solidFill>
                <a:latin typeface="Arial" panose="020B0604020202020204"/>
                <a:ea typeface="微软雅黑" panose="020B0503020204020204" charset="-122"/>
              </a:endParaRPr>
            </a:p>
          </p:txBody>
        </p:sp>
        <p:sp>
          <p:nvSpPr>
            <p:cNvPr id="29" name="ïSḷiḓe"/>
            <p:cNvSpPr txBox="1"/>
            <p:nvPr/>
          </p:nvSpPr>
          <p:spPr bwMode="auto">
            <a:xfrm>
              <a:off x="5530355" y="3458084"/>
              <a:ext cx="1181458"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a:lnSpc>
                  <a:spcPct val="100000"/>
                </a:lnSpc>
                <a:spcBef>
                  <a:spcPct val="0"/>
                </a:spcBef>
                <a:buFontTx/>
                <a:buNone/>
                <a:defRPr b="1">
                  <a:solidFill>
                    <a:schemeClr val="accent2"/>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defRPr/>
              </a:pPr>
              <a:r>
                <a:rPr lang="en-US" altLang="zh-CN" sz="1600" kern="0" dirty="0">
                  <a:solidFill>
                    <a:srgbClr val="961318"/>
                  </a:solidFill>
                  <a:latin typeface="Arial" panose="020B0604020202020204"/>
                  <a:ea typeface="微软雅黑" panose="020B0503020204020204" charset="-122"/>
                </a:rPr>
                <a:t>Text here</a:t>
              </a:r>
              <a:endParaRPr lang="en-US" altLang="zh-CN" sz="1600" kern="0" dirty="0">
                <a:solidFill>
                  <a:srgbClr val="961318"/>
                </a:solidFill>
                <a:latin typeface="Arial" panose="020B0604020202020204"/>
                <a:ea typeface="微软雅黑" panose="020B0503020204020204" charset="-122"/>
              </a:endParaRPr>
            </a:p>
          </p:txBody>
        </p:sp>
        <p:grpSp>
          <p:nvGrpSpPr>
            <p:cNvPr id="30" name="íSļiḑé"/>
            <p:cNvGrpSpPr/>
            <p:nvPr/>
          </p:nvGrpSpPr>
          <p:grpSpPr>
            <a:xfrm>
              <a:off x="670466" y="1455820"/>
              <a:ext cx="2875945" cy="1029692"/>
              <a:chOff x="8644542" y="2827390"/>
              <a:chExt cx="2875945" cy="1029692"/>
            </a:xfrm>
          </p:grpSpPr>
          <p:sp>
            <p:nvSpPr>
              <p:cNvPr id="50" name="îšļiḍe"/>
              <p:cNvSpPr/>
              <p:nvPr/>
            </p:nvSpPr>
            <p:spPr bwMode="auto">
              <a:xfrm>
                <a:off x="8644542" y="3246625"/>
                <a:ext cx="2875945" cy="610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Supporting text here.</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p:txBody>
          </p:sp>
          <p:sp>
            <p:nvSpPr>
              <p:cNvPr id="51" name="íš1iḓé"/>
              <p:cNvSpPr txBox="1"/>
              <p:nvPr/>
            </p:nvSpPr>
            <p:spPr bwMode="auto">
              <a:xfrm>
                <a:off x="8644542" y="2827390"/>
                <a:ext cx="2875945"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a:lnSpc>
                    <a:spcPct val="100000"/>
                  </a:lnSpc>
                  <a:spcBef>
                    <a:spcPct val="0"/>
                  </a:spcBef>
                  <a:buFontTx/>
                  <a:buNone/>
                  <a:defRPr b="1">
                    <a:solidFill>
                      <a:schemeClr val="accent2"/>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defRPr/>
                </a:pPr>
                <a:r>
                  <a:rPr lang="en-US" altLang="zh-CN" kern="0" dirty="0">
                    <a:solidFill>
                      <a:srgbClr val="961318"/>
                    </a:solidFill>
                    <a:latin typeface="Arial" panose="020B0604020202020204"/>
                    <a:ea typeface="微软雅黑" panose="020B0503020204020204" charset="-122"/>
                  </a:rPr>
                  <a:t>Text here</a:t>
                </a:r>
                <a:endParaRPr lang="en-US" altLang="zh-CN" kern="0" dirty="0">
                  <a:solidFill>
                    <a:srgbClr val="961318"/>
                  </a:solidFill>
                  <a:latin typeface="Arial" panose="020B0604020202020204"/>
                  <a:ea typeface="微软雅黑" panose="020B0503020204020204" charset="-122"/>
                </a:endParaRPr>
              </a:p>
            </p:txBody>
          </p:sp>
        </p:grpSp>
        <p:grpSp>
          <p:nvGrpSpPr>
            <p:cNvPr id="31" name="ïŝlîḑé"/>
            <p:cNvGrpSpPr/>
            <p:nvPr/>
          </p:nvGrpSpPr>
          <p:grpSpPr>
            <a:xfrm>
              <a:off x="670466" y="3123482"/>
              <a:ext cx="2875945" cy="1029692"/>
              <a:chOff x="8644542" y="3987446"/>
              <a:chExt cx="2875945" cy="1029692"/>
            </a:xfrm>
          </p:grpSpPr>
          <p:sp>
            <p:nvSpPr>
              <p:cNvPr id="48" name="ïs1íḍé"/>
              <p:cNvSpPr/>
              <p:nvPr/>
            </p:nvSpPr>
            <p:spPr bwMode="auto">
              <a:xfrm>
                <a:off x="8644542" y="4406681"/>
                <a:ext cx="2875945" cy="610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Supporting text here.</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p:txBody>
          </p:sp>
          <p:sp>
            <p:nvSpPr>
              <p:cNvPr id="49" name="íSľîḓè"/>
              <p:cNvSpPr txBox="1"/>
              <p:nvPr/>
            </p:nvSpPr>
            <p:spPr bwMode="auto">
              <a:xfrm>
                <a:off x="8644542" y="3987446"/>
                <a:ext cx="2875945"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defRPr/>
                </a:pPr>
                <a:r>
                  <a:rPr lang="en-US" altLang="zh-CN" b="1" dirty="0">
                    <a:solidFill>
                      <a:srgbClr val="961318"/>
                    </a:solidFill>
                    <a:latin typeface="Arial" panose="020B0604020202020204"/>
                    <a:ea typeface="微软雅黑" panose="020B0503020204020204" charset="-122"/>
                  </a:rPr>
                  <a:t>Text here</a:t>
                </a:r>
                <a:endParaRPr lang="en-US" altLang="zh-CN" b="1" dirty="0">
                  <a:solidFill>
                    <a:srgbClr val="961318"/>
                  </a:solidFill>
                  <a:latin typeface="Arial" panose="020B0604020202020204"/>
                  <a:ea typeface="微软雅黑" panose="020B0503020204020204" charset="-122"/>
                </a:endParaRPr>
              </a:p>
            </p:txBody>
          </p:sp>
        </p:grpSp>
        <p:grpSp>
          <p:nvGrpSpPr>
            <p:cNvPr id="32" name="íŝ1ïďè"/>
            <p:cNvGrpSpPr/>
            <p:nvPr/>
          </p:nvGrpSpPr>
          <p:grpSpPr>
            <a:xfrm>
              <a:off x="670466" y="4791144"/>
              <a:ext cx="2875945" cy="1029692"/>
              <a:chOff x="8644542" y="5210771"/>
              <a:chExt cx="2875945" cy="1029692"/>
            </a:xfrm>
          </p:grpSpPr>
          <p:sp>
            <p:nvSpPr>
              <p:cNvPr id="46" name="îŝḻîďé"/>
              <p:cNvSpPr/>
              <p:nvPr/>
            </p:nvSpPr>
            <p:spPr bwMode="auto">
              <a:xfrm>
                <a:off x="8644542" y="5630006"/>
                <a:ext cx="2875945" cy="610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Supporting text here.</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p:txBody>
          </p:sp>
          <p:sp>
            <p:nvSpPr>
              <p:cNvPr id="47" name="ïšľíḑè"/>
              <p:cNvSpPr txBox="1"/>
              <p:nvPr/>
            </p:nvSpPr>
            <p:spPr bwMode="auto">
              <a:xfrm>
                <a:off x="8644542" y="5210771"/>
                <a:ext cx="2875945"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defRPr/>
                </a:pPr>
                <a:r>
                  <a:rPr lang="en-US" altLang="zh-CN" b="1" dirty="0">
                    <a:solidFill>
                      <a:srgbClr val="961318"/>
                    </a:solidFill>
                    <a:latin typeface="Arial" panose="020B0604020202020204"/>
                    <a:ea typeface="微软雅黑" panose="020B0503020204020204" charset="-122"/>
                  </a:rPr>
                  <a:t>Text here</a:t>
                </a:r>
                <a:endParaRPr lang="en-US" altLang="zh-CN" b="1" dirty="0">
                  <a:solidFill>
                    <a:srgbClr val="961318"/>
                  </a:solidFill>
                  <a:latin typeface="Arial" panose="020B0604020202020204"/>
                  <a:ea typeface="微软雅黑" panose="020B0503020204020204" charset="-122"/>
                </a:endParaRPr>
              </a:p>
            </p:txBody>
          </p:sp>
        </p:grpSp>
        <p:cxnSp>
          <p:nvCxnSpPr>
            <p:cNvPr id="33" name="直接连接符 32"/>
            <p:cNvCxnSpPr/>
            <p:nvPr/>
          </p:nvCxnSpPr>
          <p:spPr>
            <a:xfrm>
              <a:off x="669925" y="2844974"/>
              <a:ext cx="2875136" cy="0"/>
            </a:xfrm>
            <a:prstGeom prst="line">
              <a:avLst/>
            </a:prstGeom>
            <a:noFill/>
            <a:ln w="3175" cap="rnd" cmpd="sng" algn="ctr">
              <a:solidFill>
                <a:srgbClr val="FFFFFF">
                  <a:lumMod val="75000"/>
                </a:srgbClr>
              </a:solidFill>
              <a:prstDash val="solid"/>
              <a:round/>
              <a:headEnd type="none"/>
              <a:tailEnd type="none" w="med" len="med"/>
            </a:ln>
            <a:effectLst/>
          </p:spPr>
        </p:cxnSp>
        <p:cxnSp>
          <p:nvCxnSpPr>
            <p:cNvPr id="34" name="直接连接符 33"/>
            <p:cNvCxnSpPr/>
            <p:nvPr/>
          </p:nvCxnSpPr>
          <p:spPr>
            <a:xfrm>
              <a:off x="669925" y="4404373"/>
              <a:ext cx="2875136" cy="0"/>
            </a:xfrm>
            <a:prstGeom prst="line">
              <a:avLst/>
            </a:prstGeom>
            <a:noFill/>
            <a:ln w="3175" cap="rnd" cmpd="sng" algn="ctr">
              <a:solidFill>
                <a:srgbClr val="FFFFFF">
                  <a:lumMod val="75000"/>
                </a:srgbClr>
              </a:solidFill>
              <a:prstDash val="solid"/>
              <a:round/>
              <a:headEnd type="none"/>
              <a:tailEnd type="none" w="med" len="med"/>
            </a:ln>
            <a:effectLst/>
          </p:spPr>
        </p:cxnSp>
        <p:grpSp>
          <p:nvGrpSpPr>
            <p:cNvPr id="35" name="îṥļiḋè"/>
            <p:cNvGrpSpPr/>
            <p:nvPr/>
          </p:nvGrpSpPr>
          <p:grpSpPr>
            <a:xfrm>
              <a:off x="8644543" y="1455820"/>
              <a:ext cx="2875945" cy="1029692"/>
              <a:chOff x="8644542" y="2827390"/>
              <a:chExt cx="2875945" cy="1029692"/>
            </a:xfrm>
          </p:grpSpPr>
          <p:sp>
            <p:nvSpPr>
              <p:cNvPr id="44" name="ïṣḷiďè"/>
              <p:cNvSpPr/>
              <p:nvPr/>
            </p:nvSpPr>
            <p:spPr bwMode="auto">
              <a:xfrm>
                <a:off x="8644542" y="3246625"/>
                <a:ext cx="2875945" cy="610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Supporting text here.</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a:p>
                <a:pPr>
                  <a:lnSpc>
                    <a:spcPct val="150000"/>
                  </a:lnSpc>
                  <a:tabLst>
                    <a:tab pos="227965" algn="l"/>
                  </a:tabLst>
                  <a:defRPr/>
                </a:pPr>
                <a:endParaRPr lang="en-US" altLang="zh-CN" sz="800" dirty="0">
                  <a:solidFill>
                    <a:srgbClr val="000000"/>
                  </a:solidFill>
                  <a:latin typeface="Arial" panose="020B0604020202020204"/>
                  <a:ea typeface="微软雅黑" panose="020B0503020204020204" charset="-122"/>
                </a:endParaRPr>
              </a:p>
            </p:txBody>
          </p:sp>
          <p:sp>
            <p:nvSpPr>
              <p:cNvPr id="45" name="ïšḻîdê"/>
              <p:cNvSpPr txBox="1"/>
              <p:nvPr/>
            </p:nvSpPr>
            <p:spPr bwMode="auto">
              <a:xfrm>
                <a:off x="8644542" y="2827390"/>
                <a:ext cx="2875945"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a:lnSpc>
                    <a:spcPct val="100000"/>
                  </a:lnSpc>
                  <a:spcBef>
                    <a:spcPct val="0"/>
                  </a:spcBef>
                  <a:buFontTx/>
                  <a:buNone/>
                  <a:defRPr b="1">
                    <a:solidFill>
                      <a:schemeClr val="accent2"/>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defRPr/>
                </a:pPr>
                <a:r>
                  <a:rPr lang="en-US" altLang="zh-CN" kern="0" dirty="0">
                    <a:solidFill>
                      <a:srgbClr val="961318"/>
                    </a:solidFill>
                    <a:latin typeface="Arial" panose="020B0604020202020204"/>
                    <a:ea typeface="微软雅黑" panose="020B0503020204020204" charset="-122"/>
                  </a:rPr>
                  <a:t>Text here</a:t>
                </a:r>
                <a:endParaRPr lang="en-US" altLang="zh-CN" kern="0" dirty="0">
                  <a:solidFill>
                    <a:srgbClr val="961318"/>
                  </a:solidFill>
                  <a:latin typeface="Arial" panose="020B0604020202020204"/>
                  <a:ea typeface="微软雅黑" panose="020B0503020204020204" charset="-122"/>
                </a:endParaRPr>
              </a:p>
            </p:txBody>
          </p:sp>
        </p:grpSp>
        <p:grpSp>
          <p:nvGrpSpPr>
            <p:cNvPr id="36" name="íṩḻïḋè"/>
            <p:cNvGrpSpPr/>
            <p:nvPr/>
          </p:nvGrpSpPr>
          <p:grpSpPr>
            <a:xfrm>
              <a:off x="8644543" y="3123482"/>
              <a:ext cx="2875945" cy="1029692"/>
              <a:chOff x="8644542" y="3987446"/>
              <a:chExt cx="2875945" cy="1029692"/>
            </a:xfrm>
          </p:grpSpPr>
          <p:sp>
            <p:nvSpPr>
              <p:cNvPr id="42" name="iṡļiḓé"/>
              <p:cNvSpPr/>
              <p:nvPr/>
            </p:nvSpPr>
            <p:spPr bwMode="auto">
              <a:xfrm>
                <a:off x="8644542" y="4406681"/>
                <a:ext cx="2875945" cy="610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Supporting text here.</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p:txBody>
          </p:sp>
          <p:sp>
            <p:nvSpPr>
              <p:cNvPr id="43" name="îS1iḑé"/>
              <p:cNvSpPr txBox="1"/>
              <p:nvPr/>
            </p:nvSpPr>
            <p:spPr bwMode="auto">
              <a:xfrm>
                <a:off x="8644542" y="3987446"/>
                <a:ext cx="2875945"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defRPr/>
                </a:pPr>
                <a:r>
                  <a:rPr lang="en-US" altLang="zh-CN" b="1" dirty="0">
                    <a:solidFill>
                      <a:srgbClr val="961318"/>
                    </a:solidFill>
                    <a:latin typeface="Arial" panose="020B0604020202020204"/>
                    <a:ea typeface="微软雅黑" panose="020B0503020204020204" charset="-122"/>
                  </a:rPr>
                  <a:t>Text here</a:t>
                </a:r>
                <a:endParaRPr lang="en-US" altLang="zh-CN" b="1" dirty="0">
                  <a:solidFill>
                    <a:srgbClr val="961318"/>
                  </a:solidFill>
                  <a:latin typeface="Arial" panose="020B0604020202020204"/>
                  <a:ea typeface="微软雅黑" panose="020B0503020204020204" charset="-122"/>
                </a:endParaRPr>
              </a:p>
            </p:txBody>
          </p:sp>
        </p:grpSp>
        <p:grpSp>
          <p:nvGrpSpPr>
            <p:cNvPr id="37" name="îŝľiḓè"/>
            <p:cNvGrpSpPr/>
            <p:nvPr/>
          </p:nvGrpSpPr>
          <p:grpSpPr>
            <a:xfrm>
              <a:off x="8644543" y="4791144"/>
              <a:ext cx="2875945" cy="1029692"/>
              <a:chOff x="8644542" y="5210771"/>
              <a:chExt cx="2875945" cy="1029692"/>
            </a:xfrm>
          </p:grpSpPr>
          <p:sp>
            <p:nvSpPr>
              <p:cNvPr id="40" name="iṣḻíḋê"/>
              <p:cNvSpPr/>
              <p:nvPr/>
            </p:nvSpPr>
            <p:spPr bwMode="auto">
              <a:xfrm>
                <a:off x="8644542" y="5630006"/>
                <a:ext cx="2875945" cy="610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Supporting text here.</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800" dirty="0">
                    <a:solidFill>
                      <a:srgbClr val="000000"/>
                    </a:solidFill>
                    <a:latin typeface="Arial" panose="020B0604020202020204"/>
                    <a:ea typeface="微软雅黑" panose="020B0503020204020204" charset="-122"/>
                  </a:rPr>
                  <a:t>Copy paste fonts. Choose the only option to retain text.</a:t>
                </a:r>
                <a:endParaRPr lang="en-US" altLang="zh-CN" sz="800" dirty="0">
                  <a:solidFill>
                    <a:srgbClr val="000000"/>
                  </a:solidFill>
                  <a:latin typeface="Arial" panose="020B0604020202020204"/>
                  <a:ea typeface="微软雅黑" panose="020B0503020204020204" charset="-122"/>
                </a:endParaRPr>
              </a:p>
            </p:txBody>
          </p:sp>
          <p:sp>
            <p:nvSpPr>
              <p:cNvPr id="41" name="íṣļîḑê"/>
              <p:cNvSpPr txBox="1"/>
              <p:nvPr/>
            </p:nvSpPr>
            <p:spPr bwMode="auto">
              <a:xfrm>
                <a:off x="8644542" y="5210771"/>
                <a:ext cx="2875945" cy="419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chor="ctr">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defRPr/>
                </a:pPr>
                <a:r>
                  <a:rPr lang="en-US" altLang="zh-CN" b="1" dirty="0">
                    <a:solidFill>
                      <a:srgbClr val="961318"/>
                    </a:solidFill>
                    <a:latin typeface="Arial" panose="020B0604020202020204"/>
                    <a:ea typeface="微软雅黑" panose="020B0503020204020204" charset="-122"/>
                  </a:rPr>
                  <a:t>Text here</a:t>
                </a:r>
                <a:endParaRPr lang="en-US" altLang="zh-CN" b="1" dirty="0">
                  <a:solidFill>
                    <a:srgbClr val="961318"/>
                  </a:solidFill>
                  <a:latin typeface="Arial" panose="020B0604020202020204"/>
                  <a:ea typeface="微软雅黑" panose="020B0503020204020204" charset="-122"/>
                </a:endParaRPr>
              </a:p>
            </p:txBody>
          </p:sp>
        </p:grpSp>
        <p:cxnSp>
          <p:nvCxnSpPr>
            <p:cNvPr id="38" name="直接连接符 37"/>
            <p:cNvCxnSpPr/>
            <p:nvPr/>
          </p:nvCxnSpPr>
          <p:spPr>
            <a:xfrm>
              <a:off x="8644002" y="2844974"/>
              <a:ext cx="2875136" cy="0"/>
            </a:xfrm>
            <a:prstGeom prst="line">
              <a:avLst/>
            </a:prstGeom>
            <a:noFill/>
            <a:ln w="3175" cap="rnd" cmpd="sng" algn="ctr">
              <a:solidFill>
                <a:srgbClr val="FFFFFF">
                  <a:lumMod val="75000"/>
                </a:srgbClr>
              </a:solidFill>
              <a:prstDash val="solid"/>
              <a:round/>
              <a:headEnd type="none"/>
              <a:tailEnd type="none" w="med" len="med"/>
            </a:ln>
            <a:effectLst/>
          </p:spPr>
        </p:cxnSp>
        <p:cxnSp>
          <p:nvCxnSpPr>
            <p:cNvPr id="39" name="直接连接符 38"/>
            <p:cNvCxnSpPr/>
            <p:nvPr/>
          </p:nvCxnSpPr>
          <p:spPr>
            <a:xfrm>
              <a:off x="8644002" y="4404373"/>
              <a:ext cx="2875136" cy="0"/>
            </a:xfrm>
            <a:prstGeom prst="line">
              <a:avLst/>
            </a:prstGeom>
            <a:noFill/>
            <a:ln w="3175" cap="rnd" cmpd="sng" algn="ctr">
              <a:solidFill>
                <a:srgbClr val="FFFFFF">
                  <a:lumMod val="75000"/>
                </a:srgbClr>
              </a:solidFill>
              <a:prstDash val="solid"/>
              <a:round/>
              <a:headEnd type="none"/>
              <a:tailEnd type="none" w="med" len="med"/>
            </a:ln>
            <a:effectLst/>
          </p:spPr>
        </p:cxnSp>
      </p:gr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2">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5" name="işḻiḍé"/>
          <p:cNvSpPr/>
          <p:nvPr/>
        </p:nvSpPr>
        <p:spPr bwMode="auto">
          <a:xfrm>
            <a:off x="8654490" y="3332322"/>
            <a:ext cx="430220" cy="74416"/>
          </a:xfrm>
          <a:prstGeom prst="rect">
            <a:avLst/>
          </a:prstGeom>
          <a:solidFill>
            <a:srgbClr val="252F3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6" name="îṣ1ïḋê"/>
          <p:cNvSpPr/>
          <p:nvPr/>
        </p:nvSpPr>
        <p:spPr bwMode="auto">
          <a:xfrm>
            <a:off x="10714896" y="3332322"/>
            <a:ext cx="426732" cy="74416"/>
          </a:xfrm>
          <a:prstGeom prst="rect">
            <a:avLst/>
          </a:prstGeom>
          <a:solidFill>
            <a:srgbClr val="252F3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7" name="îSľïḍe"/>
          <p:cNvSpPr/>
          <p:nvPr/>
        </p:nvSpPr>
        <p:spPr bwMode="auto">
          <a:xfrm>
            <a:off x="8075437" y="3481155"/>
            <a:ext cx="3688265" cy="909276"/>
          </a:xfrm>
          <a:custGeom>
            <a:avLst/>
            <a:gdLst>
              <a:gd name="T0" fmla="*/ 1350 w 1382"/>
              <a:gd name="T1" fmla="*/ 341 h 341"/>
              <a:gd name="T2" fmla="*/ 32 w 1382"/>
              <a:gd name="T3" fmla="*/ 341 h 341"/>
              <a:gd name="T4" fmla="*/ 0 w 1382"/>
              <a:gd name="T5" fmla="*/ 312 h 341"/>
              <a:gd name="T6" fmla="*/ 0 w 1382"/>
              <a:gd name="T7" fmla="*/ 292 h 341"/>
              <a:gd name="T8" fmla="*/ 144 w 1382"/>
              <a:gd name="T9" fmla="*/ 26 h 341"/>
              <a:gd name="T10" fmla="*/ 185 w 1382"/>
              <a:gd name="T11" fmla="*/ 0 h 341"/>
              <a:gd name="T12" fmla="*/ 1194 w 1382"/>
              <a:gd name="T13" fmla="*/ 0 h 341"/>
              <a:gd name="T14" fmla="*/ 1263 w 1382"/>
              <a:gd name="T15" fmla="*/ 54 h 341"/>
              <a:gd name="T16" fmla="*/ 1382 w 1382"/>
              <a:gd name="T17" fmla="*/ 297 h 341"/>
              <a:gd name="T18" fmla="*/ 1382 w 1382"/>
              <a:gd name="T19" fmla="*/ 306 h 341"/>
              <a:gd name="T20" fmla="*/ 1350 w 1382"/>
              <a:gd name="T21" fmla="*/ 34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82" h="341">
                <a:moveTo>
                  <a:pt x="1350" y="341"/>
                </a:moveTo>
                <a:cubicBezTo>
                  <a:pt x="32" y="341"/>
                  <a:pt x="32" y="341"/>
                  <a:pt x="32" y="341"/>
                </a:cubicBezTo>
                <a:cubicBezTo>
                  <a:pt x="17" y="341"/>
                  <a:pt x="2" y="334"/>
                  <a:pt x="0" y="312"/>
                </a:cubicBezTo>
                <a:cubicBezTo>
                  <a:pt x="0" y="292"/>
                  <a:pt x="0" y="292"/>
                  <a:pt x="0" y="292"/>
                </a:cubicBezTo>
                <a:cubicBezTo>
                  <a:pt x="144" y="26"/>
                  <a:pt x="144" y="26"/>
                  <a:pt x="144" y="26"/>
                </a:cubicBezTo>
                <a:cubicBezTo>
                  <a:pt x="152" y="10"/>
                  <a:pt x="168" y="0"/>
                  <a:pt x="185" y="0"/>
                </a:cubicBezTo>
                <a:cubicBezTo>
                  <a:pt x="1194" y="0"/>
                  <a:pt x="1194" y="0"/>
                  <a:pt x="1194" y="0"/>
                </a:cubicBezTo>
                <a:cubicBezTo>
                  <a:pt x="1213" y="0"/>
                  <a:pt x="1255" y="37"/>
                  <a:pt x="1263" y="54"/>
                </a:cubicBezTo>
                <a:cubicBezTo>
                  <a:pt x="1382" y="297"/>
                  <a:pt x="1382" y="297"/>
                  <a:pt x="1382" y="297"/>
                </a:cubicBezTo>
                <a:cubicBezTo>
                  <a:pt x="1382" y="306"/>
                  <a:pt x="1382" y="306"/>
                  <a:pt x="1382" y="306"/>
                </a:cubicBezTo>
                <a:cubicBezTo>
                  <a:pt x="1382" y="331"/>
                  <a:pt x="1366" y="341"/>
                  <a:pt x="1350" y="341"/>
                </a:cubicBezTo>
                <a:close/>
              </a:path>
            </a:pathLst>
          </a:custGeom>
          <a:solidFill>
            <a:srgbClr val="2B364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8" name="íṡḻiḓe"/>
          <p:cNvSpPr/>
          <p:nvPr/>
        </p:nvSpPr>
        <p:spPr bwMode="auto">
          <a:xfrm>
            <a:off x="8056833" y="3406739"/>
            <a:ext cx="3727799" cy="909276"/>
          </a:xfrm>
          <a:custGeom>
            <a:avLst/>
            <a:gdLst>
              <a:gd name="T0" fmla="*/ 1357 w 1397"/>
              <a:gd name="T1" fmla="*/ 341 h 341"/>
              <a:gd name="T2" fmla="*/ 39 w 1397"/>
              <a:gd name="T3" fmla="*/ 341 h 341"/>
              <a:gd name="T4" fmla="*/ 9 w 1397"/>
              <a:gd name="T5" fmla="*/ 313 h 341"/>
              <a:gd name="T6" fmla="*/ 151 w 1397"/>
              <a:gd name="T7" fmla="*/ 26 h 341"/>
              <a:gd name="T8" fmla="*/ 193 w 1397"/>
              <a:gd name="T9" fmla="*/ 0 h 341"/>
              <a:gd name="T10" fmla="*/ 1201 w 1397"/>
              <a:gd name="T11" fmla="*/ 0 h 341"/>
              <a:gd name="T12" fmla="*/ 1246 w 1397"/>
              <a:gd name="T13" fmla="*/ 28 h 341"/>
              <a:gd name="T14" fmla="*/ 1387 w 1397"/>
              <a:gd name="T15" fmla="*/ 310 h 341"/>
              <a:gd name="T16" fmla="*/ 1357 w 1397"/>
              <a:gd name="T17" fmla="*/ 34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7" h="341">
                <a:moveTo>
                  <a:pt x="1357" y="341"/>
                </a:moveTo>
                <a:cubicBezTo>
                  <a:pt x="39" y="341"/>
                  <a:pt x="39" y="341"/>
                  <a:pt x="39" y="341"/>
                </a:cubicBezTo>
                <a:cubicBezTo>
                  <a:pt x="24" y="341"/>
                  <a:pt x="0" y="328"/>
                  <a:pt x="9" y="313"/>
                </a:cubicBezTo>
                <a:cubicBezTo>
                  <a:pt x="151" y="26"/>
                  <a:pt x="151" y="26"/>
                  <a:pt x="151" y="26"/>
                </a:cubicBezTo>
                <a:cubicBezTo>
                  <a:pt x="159" y="10"/>
                  <a:pt x="175" y="0"/>
                  <a:pt x="193" y="0"/>
                </a:cubicBezTo>
                <a:cubicBezTo>
                  <a:pt x="1201" y="0"/>
                  <a:pt x="1201" y="0"/>
                  <a:pt x="1201" y="0"/>
                </a:cubicBezTo>
                <a:cubicBezTo>
                  <a:pt x="1220" y="0"/>
                  <a:pt x="1238" y="11"/>
                  <a:pt x="1246" y="28"/>
                </a:cubicBezTo>
                <a:cubicBezTo>
                  <a:pt x="1387" y="310"/>
                  <a:pt x="1387" y="310"/>
                  <a:pt x="1387" y="310"/>
                </a:cubicBezTo>
                <a:cubicBezTo>
                  <a:pt x="1397" y="328"/>
                  <a:pt x="1373" y="341"/>
                  <a:pt x="1357" y="341"/>
                </a:cubicBezTo>
                <a:close/>
              </a:path>
            </a:pathLst>
          </a:custGeom>
          <a:solidFill>
            <a:srgbClr val="3E4E6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9" name="ïsļïḋê"/>
          <p:cNvSpPr/>
          <p:nvPr/>
        </p:nvSpPr>
        <p:spPr bwMode="auto">
          <a:xfrm>
            <a:off x="8473100" y="1556792"/>
            <a:ext cx="2880150" cy="1818552"/>
          </a:xfrm>
          <a:custGeom>
            <a:avLst/>
            <a:gdLst>
              <a:gd name="T0" fmla="*/ 1056 w 1079"/>
              <a:gd name="T1" fmla="*/ 682 h 682"/>
              <a:gd name="T2" fmla="*/ 24 w 1079"/>
              <a:gd name="T3" fmla="*/ 682 h 682"/>
              <a:gd name="T4" fmla="*/ 0 w 1079"/>
              <a:gd name="T5" fmla="*/ 658 h 682"/>
              <a:gd name="T6" fmla="*/ 0 w 1079"/>
              <a:gd name="T7" fmla="*/ 24 h 682"/>
              <a:gd name="T8" fmla="*/ 24 w 1079"/>
              <a:gd name="T9" fmla="*/ 0 h 682"/>
              <a:gd name="T10" fmla="*/ 1056 w 1079"/>
              <a:gd name="T11" fmla="*/ 0 h 682"/>
              <a:gd name="T12" fmla="*/ 1079 w 1079"/>
              <a:gd name="T13" fmla="*/ 24 h 682"/>
              <a:gd name="T14" fmla="*/ 1079 w 1079"/>
              <a:gd name="T15" fmla="*/ 658 h 682"/>
              <a:gd name="T16" fmla="*/ 1056 w 1079"/>
              <a:gd name="T17" fmla="*/ 682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9" h="682">
                <a:moveTo>
                  <a:pt x="1056" y="682"/>
                </a:moveTo>
                <a:cubicBezTo>
                  <a:pt x="24" y="682"/>
                  <a:pt x="24" y="682"/>
                  <a:pt x="24" y="682"/>
                </a:cubicBezTo>
                <a:cubicBezTo>
                  <a:pt x="11" y="682"/>
                  <a:pt x="0" y="671"/>
                  <a:pt x="0" y="658"/>
                </a:cubicBezTo>
                <a:cubicBezTo>
                  <a:pt x="0" y="24"/>
                  <a:pt x="0" y="24"/>
                  <a:pt x="0" y="24"/>
                </a:cubicBezTo>
                <a:cubicBezTo>
                  <a:pt x="0" y="11"/>
                  <a:pt x="11" y="0"/>
                  <a:pt x="24" y="0"/>
                </a:cubicBezTo>
                <a:cubicBezTo>
                  <a:pt x="1056" y="0"/>
                  <a:pt x="1056" y="0"/>
                  <a:pt x="1056" y="0"/>
                </a:cubicBezTo>
                <a:cubicBezTo>
                  <a:pt x="1069" y="0"/>
                  <a:pt x="1079" y="11"/>
                  <a:pt x="1079" y="24"/>
                </a:cubicBezTo>
                <a:cubicBezTo>
                  <a:pt x="1079" y="658"/>
                  <a:pt x="1079" y="658"/>
                  <a:pt x="1079" y="658"/>
                </a:cubicBezTo>
                <a:cubicBezTo>
                  <a:pt x="1079" y="671"/>
                  <a:pt x="1069" y="682"/>
                  <a:pt x="1056" y="682"/>
                </a:cubicBezTo>
                <a:close/>
              </a:path>
            </a:pathLst>
          </a:custGeom>
          <a:solidFill>
            <a:srgbClr val="2B364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20" name="iśḻîḓê"/>
          <p:cNvSpPr/>
          <p:nvPr/>
        </p:nvSpPr>
        <p:spPr bwMode="auto">
          <a:xfrm>
            <a:off x="8582399" y="1676556"/>
            <a:ext cx="2661551" cy="157553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21" name="íś1ïḍé"/>
          <p:cNvSpPr/>
          <p:nvPr/>
        </p:nvSpPr>
        <p:spPr bwMode="auto">
          <a:xfrm>
            <a:off x="9373074" y="3975326"/>
            <a:ext cx="1077876" cy="309293"/>
          </a:xfrm>
          <a:custGeom>
            <a:avLst/>
            <a:gdLst>
              <a:gd name="T0" fmla="*/ 396 w 404"/>
              <a:gd name="T1" fmla="*/ 116 h 116"/>
              <a:gd name="T2" fmla="*/ 8 w 404"/>
              <a:gd name="T3" fmla="*/ 116 h 116"/>
              <a:gd name="T4" fmla="*/ 1 w 404"/>
              <a:gd name="T5" fmla="*/ 108 h 116"/>
              <a:gd name="T6" fmla="*/ 17 w 404"/>
              <a:gd name="T7" fmla="*/ 10 h 116"/>
              <a:gd name="T8" fmla="*/ 28 w 404"/>
              <a:gd name="T9" fmla="*/ 0 h 116"/>
              <a:gd name="T10" fmla="*/ 379 w 404"/>
              <a:gd name="T11" fmla="*/ 0 h 116"/>
              <a:gd name="T12" fmla="*/ 389 w 404"/>
              <a:gd name="T13" fmla="*/ 9 h 116"/>
              <a:gd name="T14" fmla="*/ 404 w 404"/>
              <a:gd name="T15" fmla="*/ 108 h 116"/>
              <a:gd name="T16" fmla="*/ 396 w 404"/>
              <a:gd name="T17"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4" h="116">
                <a:moveTo>
                  <a:pt x="396" y="116"/>
                </a:moveTo>
                <a:cubicBezTo>
                  <a:pt x="8" y="116"/>
                  <a:pt x="8" y="116"/>
                  <a:pt x="8" y="116"/>
                </a:cubicBezTo>
                <a:cubicBezTo>
                  <a:pt x="3" y="116"/>
                  <a:pt x="0" y="112"/>
                  <a:pt x="1" y="108"/>
                </a:cubicBezTo>
                <a:cubicBezTo>
                  <a:pt x="17" y="10"/>
                  <a:pt x="17" y="10"/>
                  <a:pt x="17" y="10"/>
                </a:cubicBezTo>
                <a:cubicBezTo>
                  <a:pt x="18" y="4"/>
                  <a:pt x="23" y="0"/>
                  <a:pt x="28" y="0"/>
                </a:cubicBezTo>
                <a:cubicBezTo>
                  <a:pt x="379" y="0"/>
                  <a:pt x="379" y="0"/>
                  <a:pt x="379" y="0"/>
                </a:cubicBezTo>
                <a:cubicBezTo>
                  <a:pt x="384" y="0"/>
                  <a:pt x="388" y="4"/>
                  <a:pt x="389" y="9"/>
                </a:cubicBezTo>
                <a:cubicBezTo>
                  <a:pt x="404" y="108"/>
                  <a:pt x="404" y="108"/>
                  <a:pt x="404" y="108"/>
                </a:cubicBezTo>
                <a:cubicBezTo>
                  <a:pt x="404" y="112"/>
                  <a:pt x="401" y="116"/>
                  <a:pt x="396" y="116"/>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22" name="íślide"/>
          <p:cNvSpPr/>
          <p:nvPr/>
        </p:nvSpPr>
        <p:spPr bwMode="auto">
          <a:xfrm>
            <a:off x="8646351" y="3521851"/>
            <a:ext cx="170926" cy="37208"/>
          </a:xfrm>
          <a:custGeom>
            <a:avLst/>
            <a:gdLst>
              <a:gd name="T0" fmla="*/ 50 w 64"/>
              <a:gd name="T1" fmla="*/ 14 h 14"/>
              <a:gd name="T2" fmla="*/ 9 w 64"/>
              <a:gd name="T3" fmla="*/ 14 h 14"/>
              <a:gd name="T4" fmla="*/ 1 w 64"/>
              <a:gd name="T5" fmla="*/ 10 h 14"/>
              <a:gd name="T6" fmla="*/ 3 w 64"/>
              <a:gd name="T7" fmla="*/ 4 h 14"/>
              <a:gd name="T8" fmla="*/ 15 w 64"/>
              <a:gd name="T9" fmla="*/ 0 h 14"/>
              <a:gd name="T10" fmla="*/ 55 w 64"/>
              <a:gd name="T11" fmla="*/ 0 h 14"/>
              <a:gd name="T12" fmla="*/ 63 w 64"/>
              <a:gd name="T13" fmla="*/ 4 h 14"/>
              <a:gd name="T14" fmla="*/ 61 w 64"/>
              <a:gd name="T15" fmla="*/ 10 h 14"/>
              <a:gd name="T16" fmla="*/ 50 w 6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4">
                <a:moveTo>
                  <a:pt x="50" y="14"/>
                </a:moveTo>
                <a:cubicBezTo>
                  <a:pt x="9" y="14"/>
                  <a:pt x="9" y="14"/>
                  <a:pt x="9" y="14"/>
                </a:cubicBezTo>
                <a:cubicBezTo>
                  <a:pt x="4" y="14"/>
                  <a:pt x="0" y="12"/>
                  <a:pt x="1" y="10"/>
                </a:cubicBezTo>
                <a:cubicBezTo>
                  <a:pt x="3" y="4"/>
                  <a:pt x="3" y="4"/>
                  <a:pt x="3" y="4"/>
                </a:cubicBezTo>
                <a:cubicBezTo>
                  <a:pt x="4" y="2"/>
                  <a:pt x="9" y="0"/>
                  <a:pt x="15" y="0"/>
                </a:cubicBezTo>
                <a:cubicBezTo>
                  <a:pt x="55" y="0"/>
                  <a:pt x="55" y="0"/>
                  <a:pt x="55" y="0"/>
                </a:cubicBezTo>
                <a:cubicBezTo>
                  <a:pt x="60" y="0"/>
                  <a:pt x="64" y="2"/>
                  <a:pt x="63" y="4"/>
                </a:cubicBezTo>
                <a:cubicBezTo>
                  <a:pt x="61" y="10"/>
                  <a:pt x="61" y="10"/>
                  <a:pt x="61" y="10"/>
                </a:cubicBezTo>
                <a:cubicBezTo>
                  <a:pt x="60" y="12"/>
                  <a:pt x="55" y="14"/>
                  <a:pt x="50"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23" name="ïṧlíḓè"/>
          <p:cNvSpPr/>
          <p:nvPr/>
        </p:nvSpPr>
        <p:spPr bwMode="auto">
          <a:xfrm>
            <a:off x="8827741" y="3521851"/>
            <a:ext cx="168600" cy="37208"/>
          </a:xfrm>
          <a:custGeom>
            <a:avLst/>
            <a:gdLst>
              <a:gd name="T0" fmla="*/ 50 w 63"/>
              <a:gd name="T1" fmla="*/ 14 h 14"/>
              <a:gd name="T2" fmla="*/ 9 w 63"/>
              <a:gd name="T3" fmla="*/ 14 h 14"/>
              <a:gd name="T4" fmla="*/ 0 w 63"/>
              <a:gd name="T5" fmla="*/ 10 h 14"/>
              <a:gd name="T6" fmla="*/ 3 w 63"/>
              <a:gd name="T7" fmla="*/ 4 h 14"/>
              <a:gd name="T8" fmla="*/ 14 w 63"/>
              <a:gd name="T9" fmla="*/ 0 h 14"/>
              <a:gd name="T10" fmla="*/ 54 w 63"/>
              <a:gd name="T11" fmla="*/ 0 h 14"/>
              <a:gd name="T12" fmla="*/ 63 w 63"/>
              <a:gd name="T13" fmla="*/ 4 h 14"/>
              <a:gd name="T14" fmla="*/ 61 w 63"/>
              <a:gd name="T15" fmla="*/ 10 h 14"/>
              <a:gd name="T16" fmla="*/ 50 w 63"/>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14">
                <a:moveTo>
                  <a:pt x="50" y="14"/>
                </a:moveTo>
                <a:cubicBezTo>
                  <a:pt x="9" y="14"/>
                  <a:pt x="9" y="14"/>
                  <a:pt x="9" y="14"/>
                </a:cubicBezTo>
                <a:cubicBezTo>
                  <a:pt x="4" y="14"/>
                  <a:pt x="0" y="12"/>
                  <a:pt x="0" y="10"/>
                </a:cubicBezTo>
                <a:cubicBezTo>
                  <a:pt x="3" y="4"/>
                  <a:pt x="3" y="4"/>
                  <a:pt x="3" y="4"/>
                </a:cubicBezTo>
                <a:cubicBezTo>
                  <a:pt x="3" y="2"/>
                  <a:pt x="8" y="0"/>
                  <a:pt x="14" y="0"/>
                </a:cubicBezTo>
                <a:cubicBezTo>
                  <a:pt x="54" y="0"/>
                  <a:pt x="54" y="0"/>
                  <a:pt x="54" y="0"/>
                </a:cubicBezTo>
                <a:cubicBezTo>
                  <a:pt x="59" y="0"/>
                  <a:pt x="63" y="2"/>
                  <a:pt x="63" y="4"/>
                </a:cubicBezTo>
                <a:cubicBezTo>
                  <a:pt x="61" y="10"/>
                  <a:pt x="61" y="10"/>
                  <a:pt x="61" y="10"/>
                </a:cubicBezTo>
                <a:cubicBezTo>
                  <a:pt x="60" y="12"/>
                  <a:pt x="55" y="14"/>
                  <a:pt x="50"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24" name="îş1ïḍè"/>
          <p:cNvSpPr/>
          <p:nvPr/>
        </p:nvSpPr>
        <p:spPr bwMode="auto">
          <a:xfrm>
            <a:off x="9010294" y="3521851"/>
            <a:ext cx="167437" cy="37208"/>
          </a:xfrm>
          <a:custGeom>
            <a:avLst/>
            <a:gdLst>
              <a:gd name="T0" fmla="*/ 50 w 63"/>
              <a:gd name="T1" fmla="*/ 14 h 14"/>
              <a:gd name="T2" fmla="*/ 9 w 63"/>
              <a:gd name="T3" fmla="*/ 14 h 14"/>
              <a:gd name="T4" fmla="*/ 0 w 63"/>
              <a:gd name="T5" fmla="*/ 10 h 14"/>
              <a:gd name="T6" fmla="*/ 2 w 63"/>
              <a:gd name="T7" fmla="*/ 4 h 14"/>
              <a:gd name="T8" fmla="*/ 13 w 63"/>
              <a:gd name="T9" fmla="*/ 0 h 14"/>
              <a:gd name="T10" fmla="*/ 53 w 63"/>
              <a:gd name="T11" fmla="*/ 0 h 14"/>
              <a:gd name="T12" fmla="*/ 62 w 63"/>
              <a:gd name="T13" fmla="*/ 4 h 14"/>
              <a:gd name="T14" fmla="*/ 61 w 63"/>
              <a:gd name="T15" fmla="*/ 10 h 14"/>
              <a:gd name="T16" fmla="*/ 50 w 63"/>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14">
                <a:moveTo>
                  <a:pt x="50" y="14"/>
                </a:moveTo>
                <a:cubicBezTo>
                  <a:pt x="9" y="14"/>
                  <a:pt x="9" y="14"/>
                  <a:pt x="9" y="14"/>
                </a:cubicBezTo>
                <a:cubicBezTo>
                  <a:pt x="4" y="14"/>
                  <a:pt x="0" y="12"/>
                  <a:pt x="0" y="10"/>
                </a:cubicBezTo>
                <a:cubicBezTo>
                  <a:pt x="2" y="4"/>
                  <a:pt x="2" y="4"/>
                  <a:pt x="2" y="4"/>
                </a:cubicBezTo>
                <a:cubicBezTo>
                  <a:pt x="3" y="2"/>
                  <a:pt x="7" y="0"/>
                  <a:pt x="13" y="0"/>
                </a:cubicBezTo>
                <a:cubicBezTo>
                  <a:pt x="53" y="0"/>
                  <a:pt x="53" y="0"/>
                  <a:pt x="53" y="0"/>
                </a:cubicBezTo>
                <a:cubicBezTo>
                  <a:pt x="58" y="0"/>
                  <a:pt x="63" y="2"/>
                  <a:pt x="62" y="4"/>
                </a:cubicBezTo>
                <a:cubicBezTo>
                  <a:pt x="61" y="10"/>
                  <a:pt x="61" y="10"/>
                  <a:pt x="61" y="10"/>
                </a:cubicBezTo>
                <a:cubicBezTo>
                  <a:pt x="60" y="12"/>
                  <a:pt x="55" y="14"/>
                  <a:pt x="50"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25" name="iŝľíďê"/>
          <p:cNvSpPr/>
          <p:nvPr/>
        </p:nvSpPr>
        <p:spPr bwMode="auto">
          <a:xfrm>
            <a:off x="9188196" y="3521851"/>
            <a:ext cx="168600" cy="37208"/>
          </a:xfrm>
          <a:custGeom>
            <a:avLst/>
            <a:gdLst>
              <a:gd name="T0" fmla="*/ 51 w 63"/>
              <a:gd name="T1" fmla="*/ 14 h 14"/>
              <a:gd name="T2" fmla="*/ 10 w 63"/>
              <a:gd name="T3" fmla="*/ 14 h 14"/>
              <a:gd name="T4" fmla="*/ 1 w 63"/>
              <a:gd name="T5" fmla="*/ 10 h 14"/>
              <a:gd name="T6" fmla="*/ 2 w 63"/>
              <a:gd name="T7" fmla="*/ 4 h 14"/>
              <a:gd name="T8" fmla="*/ 13 w 63"/>
              <a:gd name="T9" fmla="*/ 0 h 14"/>
              <a:gd name="T10" fmla="*/ 53 w 63"/>
              <a:gd name="T11" fmla="*/ 0 h 14"/>
              <a:gd name="T12" fmla="*/ 62 w 63"/>
              <a:gd name="T13" fmla="*/ 4 h 14"/>
              <a:gd name="T14" fmla="*/ 61 w 63"/>
              <a:gd name="T15" fmla="*/ 10 h 14"/>
              <a:gd name="T16" fmla="*/ 51 w 63"/>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14">
                <a:moveTo>
                  <a:pt x="51" y="14"/>
                </a:moveTo>
                <a:cubicBezTo>
                  <a:pt x="10" y="14"/>
                  <a:pt x="10" y="14"/>
                  <a:pt x="10" y="14"/>
                </a:cubicBezTo>
                <a:cubicBezTo>
                  <a:pt x="5" y="14"/>
                  <a:pt x="0" y="12"/>
                  <a:pt x="1" y="10"/>
                </a:cubicBezTo>
                <a:cubicBezTo>
                  <a:pt x="2" y="4"/>
                  <a:pt x="2" y="4"/>
                  <a:pt x="2" y="4"/>
                </a:cubicBezTo>
                <a:cubicBezTo>
                  <a:pt x="3" y="2"/>
                  <a:pt x="8" y="0"/>
                  <a:pt x="13" y="0"/>
                </a:cubicBezTo>
                <a:cubicBezTo>
                  <a:pt x="53" y="0"/>
                  <a:pt x="53" y="0"/>
                  <a:pt x="53" y="0"/>
                </a:cubicBezTo>
                <a:cubicBezTo>
                  <a:pt x="59" y="0"/>
                  <a:pt x="63" y="2"/>
                  <a:pt x="62" y="4"/>
                </a:cubicBezTo>
                <a:cubicBezTo>
                  <a:pt x="61" y="10"/>
                  <a:pt x="61" y="10"/>
                  <a:pt x="61" y="10"/>
                </a:cubicBezTo>
                <a:cubicBezTo>
                  <a:pt x="61" y="12"/>
                  <a:pt x="56" y="14"/>
                  <a:pt x="51"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26" name="ïSlíḍe"/>
          <p:cNvSpPr/>
          <p:nvPr/>
        </p:nvSpPr>
        <p:spPr bwMode="auto">
          <a:xfrm>
            <a:off x="9369586" y="3521851"/>
            <a:ext cx="166275" cy="37208"/>
          </a:xfrm>
          <a:custGeom>
            <a:avLst/>
            <a:gdLst>
              <a:gd name="T0" fmla="*/ 50 w 62"/>
              <a:gd name="T1" fmla="*/ 14 h 14"/>
              <a:gd name="T2" fmla="*/ 10 w 62"/>
              <a:gd name="T3" fmla="*/ 14 h 14"/>
              <a:gd name="T4" fmla="*/ 1 w 62"/>
              <a:gd name="T5" fmla="*/ 10 h 14"/>
              <a:gd name="T6" fmla="*/ 2 w 62"/>
              <a:gd name="T7" fmla="*/ 4 h 14"/>
              <a:gd name="T8" fmla="*/ 12 w 62"/>
              <a:gd name="T9" fmla="*/ 0 h 14"/>
              <a:gd name="T10" fmla="*/ 52 w 62"/>
              <a:gd name="T11" fmla="*/ 0 h 14"/>
              <a:gd name="T12" fmla="*/ 62 w 62"/>
              <a:gd name="T13" fmla="*/ 4 h 14"/>
              <a:gd name="T14" fmla="*/ 61 w 62"/>
              <a:gd name="T15" fmla="*/ 10 h 14"/>
              <a:gd name="T16" fmla="*/ 50 w 62"/>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14">
                <a:moveTo>
                  <a:pt x="50" y="14"/>
                </a:moveTo>
                <a:cubicBezTo>
                  <a:pt x="10" y="14"/>
                  <a:pt x="10" y="14"/>
                  <a:pt x="10" y="14"/>
                </a:cubicBezTo>
                <a:cubicBezTo>
                  <a:pt x="5" y="14"/>
                  <a:pt x="0" y="12"/>
                  <a:pt x="1" y="10"/>
                </a:cubicBezTo>
                <a:cubicBezTo>
                  <a:pt x="2" y="4"/>
                  <a:pt x="2" y="4"/>
                  <a:pt x="2" y="4"/>
                </a:cubicBezTo>
                <a:cubicBezTo>
                  <a:pt x="2" y="2"/>
                  <a:pt x="7" y="0"/>
                  <a:pt x="12" y="0"/>
                </a:cubicBezTo>
                <a:cubicBezTo>
                  <a:pt x="52" y="0"/>
                  <a:pt x="52" y="0"/>
                  <a:pt x="52" y="0"/>
                </a:cubicBezTo>
                <a:cubicBezTo>
                  <a:pt x="58" y="0"/>
                  <a:pt x="62" y="2"/>
                  <a:pt x="62" y="4"/>
                </a:cubicBezTo>
                <a:cubicBezTo>
                  <a:pt x="61" y="10"/>
                  <a:pt x="61" y="10"/>
                  <a:pt x="61" y="10"/>
                </a:cubicBezTo>
                <a:cubicBezTo>
                  <a:pt x="61" y="12"/>
                  <a:pt x="56" y="14"/>
                  <a:pt x="50"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27" name="iṩḻíḓé"/>
          <p:cNvSpPr/>
          <p:nvPr/>
        </p:nvSpPr>
        <p:spPr bwMode="auto">
          <a:xfrm>
            <a:off x="9550976" y="3521851"/>
            <a:ext cx="162786" cy="37208"/>
          </a:xfrm>
          <a:custGeom>
            <a:avLst/>
            <a:gdLst>
              <a:gd name="T0" fmla="*/ 50 w 61"/>
              <a:gd name="T1" fmla="*/ 14 h 14"/>
              <a:gd name="T2" fmla="*/ 10 w 61"/>
              <a:gd name="T3" fmla="*/ 14 h 14"/>
              <a:gd name="T4" fmla="*/ 0 w 61"/>
              <a:gd name="T5" fmla="*/ 10 h 14"/>
              <a:gd name="T6" fmla="*/ 1 w 61"/>
              <a:gd name="T7" fmla="*/ 4 h 14"/>
              <a:gd name="T8" fmla="*/ 12 w 61"/>
              <a:gd name="T9" fmla="*/ 0 h 14"/>
              <a:gd name="T10" fmla="*/ 51 w 61"/>
              <a:gd name="T11" fmla="*/ 0 h 14"/>
              <a:gd name="T12" fmla="*/ 61 w 61"/>
              <a:gd name="T13" fmla="*/ 4 h 14"/>
              <a:gd name="T14" fmla="*/ 61 w 61"/>
              <a:gd name="T15" fmla="*/ 10 h 14"/>
              <a:gd name="T16" fmla="*/ 50 w 61"/>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
                <a:moveTo>
                  <a:pt x="50" y="14"/>
                </a:moveTo>
                <a:cubicBezTo>
                  <a:pt x="10" y="14"/>
                  <a:pt x="10" y="14"/>
                  <a:pt x="10" y="14"/>
                </a:cubicBezTo>
                <a:cubicBezTo>
                  <a:pt x="4" y="14"/>
                  <a:pt x="0" y="12"/>
                  <a:pt x="0" y="10"/>
                </a:cubicBezTo>
                <a:cubicBezTo>
                  <a:pt x="1" y="4"/>
                  <a:pt x="1" y="4"/>
                  <a:pt x="1" y="4"/>
                </a:cubicBezTo>
                <a:cubicBezTo>
                  <a:pt x="1" y="2"/>
                  <a:pt x="6" y="0"/>
                  <a:pt x="12" y="0"/>
                </a:cubicBezTo>
                <a:cubicBezTo>
                  <a:pt x="51" y="0"/>
                  <a:pt x="51" y="0"/>
                  <a:pt x="51" y="0"/>
                </a:cubicBezTo>
                <a:cubicBezTo>
                  <a:pt x="57" y="0"/>
                  <a:pt x="61" y="2"/>
                  <a:pt x="61" y="4"/>
                </a:cubicBezTo>
                <a:cubicBezTo>
                  <a:pt x="61" y="10"/>
                  <a:pt x="61" y="10"/>
                  <a:pt x="61" y="10"/>
                </a:cubicBezTo>
                <a:cubicBezTo>
                  <a:pt x="61" y="12"/>
                  <a:pt x="56" y="14"/>
                  <a:pt x="50"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28" name="ïṧ1ídè"/>
          <p:cNvSpPr/>
          <p:nvPr/>
        </p:nvSpPr>
        <p:spPr bwMode="auto">
          <a:xfrm>
            <a:off x="9733529" y="3521851"/>
            <a:ext cx="162786" cy="37208"/>
          </a:xfrm>
          <a:custGeom>
            <a:avLst/>
            <a:gdLst>
              <a:gd name="T0" fmla="*/ 50 w 61"/>
              <a:gd name="T1" fmla="*/ 14 h 14"/>
              <a:gd name="T2" fmla="*/ 10 w 61"/>
              <a:gd name="T3" fmla="*/ 14 h 14"/>
              <a:gd name="T4" fmla="*/ 0 w 61"/>
              <a:gd name="T5" fmla="*/ 10 h 14"/>
              <a:gd name="T6" fmla="*/ 0 w 61"/>
              <a:gd name="T7" fmla="*/ 4 h 14"/>
              <a:gd name="T8" fmla="*/ 11 w 61"/>
              <a:gd name="T9" fmla="*/ 0 h 14"/>
              <a:gd name="T10" fmla="*/ 50 w 61"/>
              <a:gd name="T11" fmla="*/ 0 h 14"/>
              <a:gd name="T12" fmla="*/ 61 w 61"/>
              <a:gd name="T13" fmla="*/ 4 h 14"/>
              <a:gd name="T14" fmla="*/ 61 w 61"/>
              <a:gd name="T15" fmla="*/ 10 h 14"/>
              <a:gd name="T16" fmla="*/ 50 w 61"/>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
                <a:moveTo>
                  <a:pt x="50" y="14"/>
                </a:moveTo>
                <a:cubicBezTo>
                  <a:pt x="10" y="14"/>
                  <a:pt x="10" y="14"/>
                  <a:pt x="10" y="14"/>
                </a:cubicBezTo>
                <a:cubicBezTo>
                  <a:pt x="4" y="14"/>
                  <a:pt x="0" y="12"/>
                  <a:pt x="0" y="10"/>
                </a:cubicBezTo>
                <a:cubicBezTo>
                  <a:pt x="0" y="4"/>
                  <a:pt x="0" y="4"/>
                  <a:pt x="0" y="4"/>
                </a:cubicBezTo>
                <a:cubicBezTo>
                  <a:pt x="1" y="2"/>
                  <a:pt x="5" y="0"/>
                  <a:pt x="11" y="0"/>
                </a:cubicBezTo>
                <a:cubicBezTo>
                  <a:pt x="50" y="0"/>
                  <a:pt x="50" y="0"/>
                  <a:pt x="50" y="0"/>
                </a:cubicBezTo>
                <a:cubicBezTo>
                  <a:pt x="56" y="0"/>
                  <a:pt x="61" y="2"/>
                  <a:pt x="61" y="4"/>
                </a:cubicBezTo>
                <a:cubicBezTo>
                  <a:pt x="61" y="10"/>
                  <a:pt x="61" y="10"/>
                  <a:pt x="61" y="10"/>
                </a:cubicBezTo>
                <a:cubicBezTo>
                  <a:pt x="61" y="12"/>
                  <a:pt x="56" y="14"/>
                  <a:pt x="50"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29" name="îṧļîdê"/>
          <p:cNvSpPr/>
          <p:nvPr/>
        </p:nvSpPr>
        <p:spPr bwMode="auto">
          <a:xfrm>
            <a:off x="9914919" y="3521851"/>
            <a:ext cx="159298" cy="37208"/>
          </a:xfrm>
          <a:custGeom>
            <a:avLst/>
            <a:gdLst>
              <a:gd name="T0" fmla="*/ 50 w 60"/>
              <a:gd name="T1" fmla="*/ 14 h 14"/>
              <a:gd name="T2" fmla="*/ 10 w 60"/>
              <a:gd name="T3" fmla="*/ 14 h 14"/>
              <a:gd name="T4" fmla="*/ 0 w 60"/>
              <a:gd name="T5" fmla="*/ 10 h 14"/>
              <a:gd name="T6" fmla="*/ 0 w 60"/>
              <a:gd name="T7" fmla="*/ 4 h 14"/>
              <a:gd name="T8" fmla="*/ 10 w 60"/>
              <a:gd name="T9" fmla="*/ 0 h 14"/>
              <a:gd name="T10" fmla="*/ 50 w 60"/>
              <a:gd name="T11" fmla="*/ 0 h 14"/>
              <a:gd name="T12" fmla="*/ 60 w 60"/>
              <a:gd name="T13" fmla="*/ 4 h 14"/>
              <a:gd name="T14" fmla="*/ 60 w 60"/>
              <a:gd name="T15" fmla="*/ 10 h 14"/>
              <a:gd name="T16" fmla="*/ 50 w 60"/>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14">
                <a:moveTo>
                  <a:pt x="50" y="14"/>
                </a:moveTo>
                <a:cubicBezTo>
                  <a:pt x="10" y="14"/>
                  <a:pt x="10" y="14"/>
                  <a:pt x="10" y="14"/>
                </a:cubicBezTo>
                <a:cubicBezTo>
                  <a:pt x="4" y="14"/>
                  <a:pt x="0" y="12"/>
                  <a:pt x="0" y="10"/>
                </a:cubicBezTo>
                <a:cubicBezTo>
                  <a:pt x="0" y="4"/>
                  <a:pt x="0" y="4"/>
                  <a:pt x="0" y="4"/>
                </a:cubicBezTo>
                <a:cubicBezTo>
                  <a:pt x="0" y="2"/>
                  <a:pt x="4" y="0"/>
                  <a:pt x="10" y="0"/>
                </a:cubicBezTo>
                <a:cubicBezTo>
                  <a:pt x="50" y="0"/>
                  <a:pt x="50" y="0"/>
                  <a:pt x="50" y="0"/>
                </a:cubicBezTo>
                <a:cubicBezTo>
                  <a:pt x="55" y="0"/>
                  <a:pt x="60" y="2"/>
                  <a:pt x="60" y="4"/>
                </a:cubicBezTo>
                <a:cubicBezTo>
                  <a:pt x="60" y="10"/>
                  <a:pt x="60" y="10"/>
                  <a:pt x="60" y="10"/>
                </a:cubicBezTo>
                <a:cubicBezTo>
                  <a:pt x="60" y="12"/>
                  <a:pt x="56" y="14"/>
                  <a:pt x="50"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30" name="ïṥḻïďê"/>
          <p:cNvSpPr/>
          <p:nvPr/>
        </p:nvSpPr>
        <p:spPr bwMode="auto">
          <a:xfrm>
            <a:off x="10092821" y="3521851"/>
            <a:ext cx="162786" cy="37208"/>
          </a:xfrm>
          <a:custGeom>
            <a:avLst/>
            <a:gdLst>
              <a:gd name="T0" fmla="*/ 51 w 61"/>
              <a:gd name="T1" fmla="*/ 14 h 14"/>
              <a:gd name="T2" fmla="*/ 11 w 61"/>
              <a:gd name="T3" fmla="*/ 14 h 14"/>
              <a:gd name="T4" fmla="*/ 1 w 61"/>
              <a:gd name="T5" fmla="*/ 10 h 14"/>
              <a:gd name="T6" fmla="*/ 0 w 61"/>
              <a:gd name="T7" fmla="*/ 4 h 14"/>
              <a:gd name="T8" fmla="*/ 10 w 61"/>
              <a:gd name="T9" fmla="*/ 0 h 14"/>
              <a:gd name="T10" fmla="*/ 50 w 61"/>
              <a:gd name="T11" fmla="*/ 0 h 14"/>
              <a:gd name="T12" fmla="*/ 60 w 61"/>
              <a:gd name="T13" fmla="*/ 4 h 14"/>
              <a:gd name="T14" fmla="*/ 61 w 61"/>
              <a:gd name="T15" fmla="*/ 10 h 14"/>
              <a:gd name="T16" fmla="*/ 51 w 61"/>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4">
                <a:moveTo>
                  <a:pt x="51" y="14"/>
                </a:moveTo>
                <a:cubicBezTo>
                  <a:pt x="11" y="14"/>
                  <a:pt x="11" y="14"/>
                  <a:pt x="11" y="14"/>
                </a:cubicBezTo>
                <a:cubicBezTo>
                  <a:pt x="5" y="14"/>
                  <a:pt x="1" y="12"/>
                  <a:pt x="1" y="10"/>
                </a:cubicBezTo>
                <a:cubicBezTo>
                  <a:pt x="0" y="4"/>
                  <a:pt x="0" y="4"/>
                  <a:pt x="0" y="4"/>
                </a:cubicBezTo>
                <a:cubicBezTo>
                  <a:pt x="0" y="2"/>
                  <a:pt x="4" y="0"/>
                  <a:pt x="10" y="0"/>
                </a:cubicBezTo>
                <a:cubicBezTo>
                  <a:pt x="50" y="0"/>
                  <a:pt x="50" y="0"/>
                  <a:pt x="50" y="0"/>
                </a:cubicBezTo>
                <a:cubicBezTo>
                  <a:pt x="55" y="0"/>
                  <a:pt x="60" y="2"/>
                  <a:pt x="60" y="4"/>
                </a:cubicBezTo>
                <a:cubicBezTo>
                  <a:pt x="61" y="10"/>
                  <a:pt x="61" y="10"/>
                  <a:pt x="61" y="10"/>
                </a:cubicBezTo>
                <a:cubicBezTo>
                  <a:pt x="61" y="12"/>
                  <a:pt x="57" y="14"/>
                  <a:pt x="51"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31" name="isľíde"/>
          <p:cNvSpPr/>
          <p:nvPr/>
        </p:nvSpPr>
        <p:spPr bwMode="auto">
          <a:xfrm>
            <a:off x="10271885" y="3521851"/>
            <a:ext cx="165111" cy="37208"/>
          </a:xfrm>
          <a:custGeom>
            <a:avLst/>
            <a:gdLst>
              <a:gd name="T0" fmla="*/ 52 w 62"/>
              <a:gd name="T1" fmla="*/ 14 h 14"/>
              <a:gd name="T2" fmla="*/ 12 w 62"/>
              <a:gd name="T3" fmla="*/ 14 h 14"/>
              <a:gd name="T4" fmla="*/ 1 w 62"/>
              <a:gd name="T5" fmla="*/ 10 h 14"/>
              <a:gd name="T6" fmla="*/ 1 w 62"/>
              <a:gd name="T7" fmla="*/ 4 h 14"/>
              <a:gd name="T8" fmla="*/ 10 w 62"/>
              <a:gd name="T9" fmla="*/ 0 h 14"/>
              <a:gd name="T10" fmla="*/ 50 w 62"/>
              <a:gd name="T11" fmla="*/ 0 h 14"/>
              <a:gd name="T12" fmla="*/ 61 w 62"/>
              <a:gd name="T13" fmla="*/ 4 h 14"/>
              <a:gd name="T14" fmla="*/ 62 w 62"/>
              <a:gd name="T15" fmla="*/ 10 h 14"/>
              <a:gd name="T16" fmla="*/ 52 w 62"/>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14">
                <a:moveTo>
                  <a:pt x="52" y="14"/>
                </a:moveTo>
                <a:cubicBezTo>
                  <a:pt x="12" y="14"/>
                  <a:pt x="12" y="14"/>
                  <a:pt x="12" y="14"/>
                </a:cubicBezTo>
                <a:cubicBezTo>
                  <a:pt x="6" y="14"/>
                  <a:pt x="1" y="12"/>
                  <a:pt x="1" y="10"/>
                </a:cubicBezTo>
                <a:cubicBezTo>
                  <a:pt x="1" y="4"/>
                  <a:pt x="1" y="4"/>
                  <a:pt x="1" y="4"/>
                </a:cubicBezTo>
                <a:cubicBezTo>
                  <a:pt x="0" y="2"/>
                  <a:pt x="5" y="0"/>
                  <a:pt x="10" y="0"/>
                </a:cubicBezTo>
                <a:cubicBezTo>
                  <a:pt x="50" y="0"/>
                  <a:pt x="50" y="0"/>
                  <a:pt x="50" y="0"/>
                </a:cubicBezTo>
                <a:cubicBezTo>
                  <a:pt x="55" y="0"/>
                  <a:pt x="60" y="2"/>
                  <a:pt x="61" y="4"/>
                </a:cubicBezTo>
                <a:cubicBezTo>
                  <a:pt x="62" y="10"/>
                  <a:pt x="62" y="10"/>
                  <a:pt x="62" y="10"/>
                </a:cubicBezTo>
                <a:cubicBezTo>
                  <a:pt x="62" y="12"/>
                  <a:pt x="58" y="14"/>
                  <a:pt x="52"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32" name="ïṡľiḋe"/>
          <p:cNvSpPr/>
          <p:nvPr/>
        </p:nvSpPr>
        <p:spPr bwMode="auto">
          <a:xfrm>
            <a:off x="10453276" y="3521851"/>
            <a:ext cx="165111" cy="37208"/>
          </a:xfrm>
          <a:custGeom>
            <a:avLst/>
            <a:gdLst>
              <a:gd name="T0" fmla="*/ 52 w 62"/>
              <a:gd name="T1" fmla="*/ 14 h 14"/>
              <a:gd name="T2" fmla="*/ 12 w 62"/>
              <a:gd name="T3" fmla="*/ 14 h 14"/>
              <a:gd name="T4" fmla="*/ 1 w 62"/>
              <a:gd name="T5" fmla="*/ 10 h 14"/>
              <a:gd name="T6" fmla="*/ 0 w 62"/>
              <a:gd name="T7" fmla="*/ 4 h 14"/>
              <a:gd name="T8" fmla="*/ 9 w 62"/>
              <a:gd name="T9" fmla="*/ 0 h 14"/>
              <a:gd name="T10" fmla="*/ 49 w 62"/>
              <a:gd name="T11" fmla="*/ 0 h 14"/>
              <a:gd name="T12" fmla="*/ 60 w 62"/>
              <a:gd name="T13" fmla="*/ 4 h 14"/>
              <a:gd name="T14" fmla="*/ 61 w 62"/>
              <a:gd name="T15" fmla="*/ 10 h 14"/>
              <a:gd name="T16" fmla="*/ 52 w 62"/>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14">
                <a:moveTo>
                  <a:pt x="52" y="14"/>
                </a:moveTo>
                <a:cubicBezTo>
                  <a:pt x="12" y="14"/>
                  <a:pt x="12" y="14"/>
                  <a:pt x="12" y="14"/>
                </a:cubicBezTo>
                <a:cubicBezTo>
                  <a:pt x="6" y="14"/>
                  <a:pt x="1" y="12"/>
                  <a:pt x="1" y="10"/>
                </a:cubicBezTo>
                <a:cubicBezTo>
                  <a:pt x="0" y="4"/>
                  <a:pt x="0" y="4"/>
                  <a:pt x="0" y="4"/>
                </a:cubicBezTo>
                <a:cubicBezTo>
                  <a:pt x="0" y="2"/>
                  <a:pt x="4" y="0"/>
                  <a:pt x="9" y="0"/>
                </a:cubicBezTo>
                <a:cubicBezTo>
                  <a:pt x="49" y="0"/>
                  <a:pt x="49" y="0"/>
                  <a:pt x="49" y="0"/>
                </a:cubicBezTo>
                <a:cubicBezTo>
                  <a:pt x="55" y="0"/>
                  <a:pt x="60" y="2"/>
                  <a:pt x="60" y="4"/>
                </a:cubicBezTo>
                <a:cubicBezTo>
                  <a:pt x="61" y="10"/>
                  <a:pt x="61" y="10"/>
                  <a:pt x="61" y="10"/>
                </a:cubicBezTo>
                <a:cubicBezTo>
                  <a:pt x="62" y="12"/>
                  <a:pt x="58" y="14"/>
                  <a:pt x="52"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33" name="í$lîďé"/>
          <p:cNvSpPr/>
          <p:nvPr/>
        </p:nvSpPr>
        <p:spPr bwMode="auto">
          <a:xfrm>
            <a:off x="10632340" y="3521851"/>
            <a:ext cx="168600" cy="37208"/>
          </a:xfrm>
          <a:custGeom>
            <a:avLst/>
            <a:gdLst>
              <a:gd name="T0" fmla="*/ 53 w 63"/>
              <a:gd name="T1" fmla="*/ 14 h 14"/>
              <a:gd name="T2" fmla="*/ 13 w 63"/>
              <a:gd name="T3" fmla="*/ 14 h 14"/>
              <a:gd name="T4" fmla="*/ 2 w 63"/>
              <a:gd name="T5" fmla="*/ 10 h 14"/>
              <a:gd name="T6" fmla="*/ 0 w 63"/>
              <a:gd name="T7" fmla="*/ 4 h 14"/>
              <a:gd name="T8" fmla="*/ 9 w 63"/>
              <a:gd name="T9" fmla="*/ 0 h 14"/>
              <a:gd name="T10" fmla="*/ 49 w 63"/>
              <a:gd name="T11" fmla="*/ 0 h 14"/>
              <a:gd name="T12" fmla="*/ 60 w 63"/>
              <a:gd name="T13" fmla="*/ 4 h 14"/>
              <a:gd name="T14" fmla="*/ 62 w 63"/>
              <a:gd name="T15" fmla="*/ 10 h 14"/>
              <a:gd name="T16" fmla="*/ 53 w 63"/>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14">
                <a:moveTo>
                  <a:pt x="53" y="14"/>
                </a:moveTo>
                <a:cubicBezTo>
                  <a:pt x="13" y="14"/>
                  <a:pt x="13" y="14"/>
                  <a:pt x="13" y="14"/>
                </a:cubicBezTo>
                <a:cubicBezTo>
                  <a:pt x="7" y="14"/>
                  <a:pt x="2" y="12"/>
                  <a:pt x="2" y="10"/>
                </a:cubicBezTo>
                <a:cubicBezTo>
                  <a:pt x="0" y="4"/>
                  <a:pt x="0" y="4"/>
                  <a:pt x="0" y="4"/>
                </a:cubicBezTo>
                <a:cubicBezTo>
                  <a:pt x="0" y="2"/>
                  <a:pt x="4" y="0"/>
                  <a:pt x="9" y="0"/>
                </a:cubicBezTo>
                <a:cubicBezTo>
                  <a:pt x="49" y="0"/>
                  <a:pt x="49" y="0"/>
                  <a:pt x="49" y="0"/>
                </a:cubicBezTo>
                <a:cubicBezTo>
                  <a:pt x="55" y="0"/>
                  <a:pt x="60" y="2"/>
                  <a:pt x="60" y="4"/>
                </a:cubicBezTo>
                <a:cubicBezTo>
                  <a:pt x="62" y="10"/>
                  <a:pt x="62" y="10"/>
                  <a:pt x="62" y="10"/>
                </a:cubicBezTo>
                <a:cubicBezTo>
                  <a:pt x="63" y="12"/>
                  <a:pt x="59" y="14"/>
                  <a:pt x="53"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34" name="íŝḷïḓe"/>
          <p:cNvSpPr/>
          <p:nvPr/>
        </p:nvSpPr>
        <p:spPr bwMode="auto">
          <a:xfrm>
            <a:off x="10811405" y="3521851"/>
            <a:ext cx="170926" cy="37208"/>
          </a:xfrm>
          <a:custGeom>
            <a:avLst/>
            <a:gdLst>
              <a:gd name="T0" fmla="*/ 54 w 64"/>
              <a:gd name="T1" fmla="*/ 14 h 14"/>
              <a:gd name="T2" fmla="*/ 14 w 64"/>
              <a:gd name="T3" fmla="*/ 14 h 14"/>
              <a:gd name="T4" fmla="*/ 2 w 64"/>
              <a:gd name="T5" fmla="*/ 10 h 14"/>
              <a:gd name="T6" fmla="*/ 1 w 64"/>
              <a:gd name="T7" fmla="*/ 4 h 14"/>
              <a:gd name="T8" fmla="*/ 10 w 64"/>
              <a:gd name="T9" fmla="*/ 0 h 14"/>
              <a:gd name="T10" fmla="*/ 49 w 64"/>
              <a:gd name="T11" fmla="*/ 0 h 14"/>
              <a:gd name="T12" fmla="*/ 61 w 64"/>
              <a:gd name="T13" fmla="*/ 4 h 14"/>
              <a:gd name="T14" fmla="*/ 63 w 64"/>
              <a:gd name="T15" fmla="*/ 10 h 14"/>
              <a:gd name="T16" fmla="*/ 54 w 6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4">
                <a:moveTo>
                  <a:pt x="54" y="14"/>
                </a:moveTo>
                <a:cubicBezTo>
                  <a:pt x="14" y="14"/>
                  <a:pt x="14" y="14"/>
                  <a:pt x="14" y="14"/>
                </a:cubicBezTo>
                <a:cubicBezTo>
                  <a:pt x="8" y="14"/>
                  <a:pt x="3" y="12"/>
                  <a:pt x="2" y="10"/>
                </a:cubicBezTo>
                <a:cubicBezTo>
                  <a:pt x="1" y="4"/>
                  <a:pt x="1" y="4"/>
                  <a:pt x="1" y="4"/>
                </a:cubicBezTo>
                <a:cubicBezTo>
                  <a:pt x="0" y="2"/>
                  <a:pt x="4" y="0"/>
                  <a:pt x="10" y="0"/>
                </a:cubicBezTo>
                <a:cubicBezTo>
                  <a:pt x="49" y="0"/>
                  <a:pt x="49" y="0"/>
                  <a:pt x="49" y="0"/>
                </a:cubicBezTo>
                <a:cubicBezTo>
                  <a:pt x="55" y="0"/>
                  <a:pt x="60" y="2"/>
                  <a:pt x="61" y="4"/>
                </a:cubicBezTo>
                <a:cubicBezTo>
                  <a:pt x="63" y="10"/>
                  <a:pt x="63" y="10"/>
                  <a:pt x="63" y="10"/>
                </a:cubicBezTo>
                <a:cubicBezTo>
                  <a:pt x="64" y="12"/>
                  <a:pt x="60" y="14"/>
                  <a:pt x="54"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35" name="íṩḻíḑê"/>
          <p:cNvSpPr/>
          <p:nvPr/>
        </p:nvSpPr>
        <p:spPr bwMode="auto">
          <a:xfrm>
            <a:off x="10989306" y="3521851"/>
            <a:ext cx="170926" cy="37208"/>
          </a:xfrm>
          <a:custGeom>
            <a:avLst/>
            <a:gdLst>
              <a:gd name="T0" fmla="*/ 55 w 64"/>
              <a:gd name="T1" fmla="*/ 14 h 14"/>
              <a:gd name="T2" fmla="*/ 15 w 64"/>
              <a:gd name="T3" fmla="*/ 14 h 14"/>
              <a:gd name="T4" fmla="*/ 3 w 64"/>
              <a:gd name="T5" fmla="*/ 10 h 14"/>
              <a:gd name="T6" fmla="*/ 1 w 64"/>
              <a:gd name="T7" fmla="*/ 4 h 14"/>
              <a:gd name="T8" fmla="*/ 10 w 64"/>
              <a:gd name="T9" fmla="*/ 0 h 14"/>
              <a:gd name="T10" fmla="*/ 50 w 64"/>
              <a:gd name="T11" fmla="*/ 0 h 14"/>
              <a:gd name="T12" fmla="*/ 61 w 64"/>
              <a:gd name="T13" fmla="*/ 4 h 14"/>
              <a:gd name="T14" fmla="*/ 64 w 64"/>
              <a:gd name="T15" fmla="*/ 10 h 14"/>
              <a:gd name="T16" fmla="*/ 55 w 64"/>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4">
                <a:moveTo>
                  <a:pt x="55" y="14"/>
                </a:moveTo>
                <a:cubicBezTo>
                  <a:pt x="15" y="14"/>
                  <a:pt x="15" y="14"/>
                  <a:pt x="15" y="14"/>
                </a:cubicBezTo>
                <a:cubicBezTo>
                  <a:pt x="9" y="14"/>
                  <a:pt x="4" y="12"/>
                  <a:pt x="3" y="10"/>
                </a:cubicBezTo>
                <a:cubicBezTo>
                  <a:pt x="1" y="4"/>
                  <a:pt x="1" y="4"/>
                  <a:pt x="1" y="4"/>
                </a:cubicBezTo>
                <a:cubicBezTo>
                  <a:pt x="0" y="2"/>
                  <a:pt x="4" y="0"/>
                  <a:pt x="10" y="0"/>
                </a:cubicBezTo>
                <a:cubicBezTo>
                  <a:pt x="50" y="0"/>
                  <a:pt x="50" y="0"/>
                  <a:pt x="50" y="0"/>
                </a:cubicBezTo>
                <a:cubicBezTo>
                  <a:pt x="55" y="0"/>
                  <a:pt x="60" y="2"/>
                  <a:pt x="61" y="4"/>
                </a:cubicBezTo>
                <a:cubicBezTo>
                  <a:pt x="64" y="10"/>
                  <a:pt x="64" y="10"/>
                  <a:pt x="64" y="10"/>
                </a:cubicBezTo>
                <a:cubicBezTo>
                  <a:pt x="64" y="12"/>
                  <a:pt x="61" y="14"/>
                  <a:pt x="55" y="1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36" name="íśļidé"/>
          <p:cNvSpPr/>
          <p:nvPr/>
        </p:nvSpPr>
        <p:spPr bwMode="auto">
          <a:xfrm>
            <a:off x="8567284" y="3577663"/>
            <a:ext cx="175577" cy="55812"/>
          </a:xfrm>
          <a:custGeom>
            <a:avLst/>
            <a:gdLst>
              <a:gd name="T0" fmla="*/ 56 w 66"/>
              <a:gd name="T1" fmla="*/ 21 h 21"/>
              <a:gd name="T2" fmla="*/ 3 w 66"/>
              <a:gd name="T3" fmla="*/ 21 h 21"/>
              <a:gd name="T4" fmla="*/ 0 w 66"/>
              <a:gd name="T5" fmla="*/ 20 h 21"/>
              <a:gd name="T6" fmla="*/ 8 w 66"/>
              <a:gd name="T7" fmla="*/ 1 h 21"/>
              <a:gd name="T8" fmla="*/ 11 w 66"/>
              <a:gd name="T9" fmla="*/ 0 h 21"/>
              <a:gd name="T10" fmla="*/ 64 w 66"/>
              <a:gd name="T11" fmla="*/ 0 h 21"/>
              <a:gd name="T12" fmla="*/ 66 w 66"/>
              <a:gd name="T13" fmla="*/ 1 h 21"/>
              <a:gd name="T14" fmla="*/ 59 w 66"/>
              <a:gd name="T15" fmla="*/ 20 h 21"/>
              <a:gd name="T16" fmla="*/ 56 w 66"/>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1">
                <a:moveTo>
                  <a:pt x="56" y="21"/>
                </a:moveTo>
                <a:cubicBezTo>
                  <a:pt x="3" y="21"/>
                  <a:pt x="3" y="21"/>
                  <a:pt x="3" y="21"/>
                </a:cubicBezTo>
                <a:cubicBezTo>
                  <a:pt x="1" y="21"/>
                  <a:pt x="0" y="21"/>
                  <a:pt x="0" y="20"/>
                </a:cubicBezTo>
                <a:cubicBezTo>
                  <a:pt x="8" y="1"/>
                  <a:pt x="8" y="1"/>
                  <a:pt x="8" y="1"/>
                </a:cubicBezTo>
                <a:cubicBezTo>
                  <a:pt x="9" y="0"/>
                  <a:pt x="10" y="0"/>
                  <a:pt x="11" y="0"/>
                </a:cubicBezTo>
                <a:cubicBezTo>
                  <a:pt x="64" y="0"/>
                  <a:pt x="64" y="0"/>
                  <a:pt x="64" y="0"/>
                </a:cubicBezTo>
                <a:cubicBezTo>
                  <a:pt x="65" y="0"/>
                  <a:pt x="66" y="0"/>
                  <a:pt x="66" y="1"/>
                </a:cubicBezTo>
                <a:cubicBezTo>
                  <a:pt x="59" y="20"/>
                  <a:pt x="59" y="20"/>
                  <a:pt x="59" y="20"/>
                </a:cubicBezTo>
                <a:cubicBezTo>
                  <a:pt x="59" y="21"/>
                  <a:pt x="58" y="21"/>
                  <a:pt x="56"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37" name="iṣḷïḍé"/>
          <p:cNvSpPr/>
          <p:nvPr/>
        </p:nvSpPr>
        <p:spPr bwMode="auto">
          <a:xfrm>
            <a:off x="8827741" y="3643941"/>
            <a:ext cx="176739" cy="59301"/>
          </a:xfrm>
          <a:custGeom>
            <a:avLst/>
            <a:gdLst>
              <a:gd name="T0" fmla="*/ 58 w 66"/>
              <a:gd name="T1" fmla="*/ 22 h 22"/>
              <a:gd name="T2" fmla="*/ 3 w 66"/>
              <a:gd name="T3" fmla="*/ 22 h 22"/>
              <a:gd name="T4" fmla="*/ 1 w 66"/>
              <a:gd name="T5" fmla="*/ 21 h 22"/>
              <a:gd name="T6" fmla="*/ 7 w 66"/>
              <a:gd name="T7" fmla="*/ 1 h 22"/>
              <a:gd name="T8" fmla="*/ 10 w 66"/>
              <a:gd name="T9" fmla="*/ 0 h 22"/>
              <a:gd name="T10" fmla="*/ 64 w 66"/>
              <a:gd name="T11" fmla="*/ 0 h 22"/>
              <a:gd name="T12" fmla="*/ 66 w 66"/>
              <a:gd name="T13" fmla="*/ 1 h 22"/>
              <a:gd name="T14" fmla="*/ 60 w 66"/>
              <a:gd name="T15" fmla="*/ 21 h 22"/>
              <a:gd name="T16" fmla="*/ 58 w 66"/>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2">
                <a:moveTo>
                  <a:pt x="58" y="22"/>
                </a:moveTo>
                <a:cubicBezTo>
                  <a:pt x="3" y="22"/>
                  <a:pt x="3" y="22"/>
                  <a:pt x="3" y="22"/>
                </a:cubicBezTo>
                <a:cubicBezTo>
                  <a:pt x="1" y="22"/>
                  <a:pt x="0" y="22"/>
                  <a:pt x="1" y="21"/>
                </a:cubicBezTo>
                <a:cubicBezTo>
                  <a:pt x="7" y="1"/>
                  <a:pt x="7" y="1"/>
                  <a:pt x="7" y="1"/>
                </a:cubicBezTo>
                <a:cubicBezTo>
                  <a:pt x="7" y="0"/>
                  <a:pt x="8" y="0"/>
                  <a:pt x="10" y="0"/>
                </a:cubicBezTo>
                <a:cubicBezTo>
                  <a:pt x="64" y="0"/>
                  <a:pt x="64" y="0"/>
                  <a:pt x="64" y="0"/>
                </a:cubicBezTo>
                <a:cubicBezTo>
                  <a:pt x="65" y="0"/>
                  <a:pt x="66" y="0"/>
                  <a:pt x="66" y="1"/>
                </a:cubicBezTo>
                <a:cubicBezTo>
                  <a:pt x="60" y="21"/>
                  <a:pt x="60" y="21"/>
                  <a:pt x="60" y="21"/>
                </a:cubicBezTo>
                <a:cubicBezTo>
                  <a:pt x="60" y="22"/>
                  <a:pt x="59" y="22"/>
                  <a:pt x="58"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38" name="iṩľídê"/>
          <p:cNvSpPr/>
          <p:nvPr/>
        </p:nvSpPr>
        <p:spPr bwMode="auto">
          <a:xfrm>
            <a:off x="8849833" y="3713706"/>
            <a:ext cx="179065" cy="61626"/>
          </a:xfrm>
          <a:custGeom>
            <a:avLst/>
            <a:gdLst>
              <a:gd name="T0" fmla="*/ 59 w 67"/>
              <a:gd name="T1" fmla="*/ 23 h 23"/>
              <a:gd name="T2" fmla="*/ 2 w 67"/>
              <a:gd name="T3" fmla="*/ 23 h 23"/>
              <a:gd name="T4" fmla="*/ 0 w 67"/>
              <a:gd name="T5" fmla="*/ 22 h 23"/>
              <a:gd name="T6" fmla="*/ 7 w 67"/>
              <a:gd name="T7" fmla="*/ 1 h 23"/>
              <a:gd name="T8" fmla="*/ 10 w 67"/>
              <a:gd name="T9" fmla="*/ 0 h 23"/>
              <a:gd name="T10" fmla="*/ 65 w 67"/>
              <a:gd name="T11" fmla="*/ 0 h 23"/>
              <a:gd name="T12" fmla="*/ 67 w 67"/>
              <a:gd name="T13" fmla="*/ 1 h 23"/>
              <a:gd name="T14" fmla="*/ 61 w 67"/>
              <a:gd name="T15" fmla="*/ 22 h 23"/>
              <a:gd name="T16" fmla="*/ 59 w 67"/>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3">
                <a:moveTo>
                  <a:pt x="59" y="23"/>
                </a:moveTo>
                <a:cubicBezTo>
                  <a:pt x="2" y="23"/>
                  <a:pt x="2" y="23"/>
                  <a:pt x="2" y="23"/>
                </a:cubicBezTo>
                <a:cubicBezTo>
                  <a:pt x="1" y="23"/>
                  <a:pt x="0" y="23"/>
                  <a:pt x="0" y="22"/>
                </a:cubicBezTo>
                <a:cubicBezTo>
                  <a:pt x="7" y="1"/>
                  <a:pt x="7" y="1"/>
                  <a:pt x="7" y="1"/>
                </a:cubicBezTo>
                <a:cubicBezTo>
                  <a:pt x="7" y="0"/>
                  <a:pt x="8" y="0"/>
                  <a:pt x="10" y="0"/>
                </a:cubicBezTo>
                <a:cubicBezTo>
                  <a:pt x="65" y="0"/>
                  <a:pt x="65" y="0"/>
                  <a:pt x="65" y="0"/>
                </a:cubicBezTo>
                <a:cubicBezTo>
                  <a:pt x="66" y="0"/>
                  <a:pt x="67" y="0"/>
                  <a:pt x="67" y="1"/>
                </a:cubicBezTo>
                <a:cubicBezTo>
                  <a:pt x="61" y="22"/>
                  <a:pt x="61" y="22"/>
                  <a:pt x="61" y="22"/>
                </a:cubicBezTo>
                <a:cubicBezTo>
                  <a:pt x="61" y="23"/>
                  <a:pt x="60" y="23"/>
                  <a:pt x="59"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39" name="î$ḷíḍe"/>
          <p:cNvSpPr/>
          <p:nvPr/>
        </p:nvSpPr>
        <p:spPr bwMode="auto">
          <a:xfrm>
            <a:off x="8930064" y="3785797"/>
            <a:ext cx="181390" cy="63952"/>
          </a:xfrm>
          <a:custGeom>
            <a:avLst/>
            <a:gdLst>
              <a:gd name="T0" fmla="*/ 60 w 68"/>
              <a:gd name="T1" fmla="*/ 24 h 24"/>
              <a:gd name="T2" fmla="*/ 3 w 68"/>
              <a:gd name="T3" fmla="*/ 24 h 24"/>
              <a:gd name="T4" fmla="*/ 1 w 68"/>
              <a:gd name="T5" fmla="*/ 23 h 24"/>
              <a:gd name="T6" fmla="*/ 7 w 68"/>
              <a:gd name="T7" fmla="*/ 1 h 24"/>
              <a:gd name="T8" fmla="*/ 10 w 68"/>
              <a:gd name="T9" fmla="*/ 0 h 24"/>
              <a:gd name="T10" fmla="*/ 66 w 68"/>
              <a:gd name="T11" fmla="*/ 0 h 24"/>
              <a:gd name="T12" fmla="*/ 68 w 68"/>
              <a:gd name="T13" fmla="*/ 1 h 24"/>
              <a:gd name="T14" fmla="*/ 63 w 68"/>
              <a:gd name="T15" fmla="*/ 23 h 24"/>
              <a:gd name="T16" fmla="*/ 60 w 68"/>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4">
                <a:moveTo>
                  <a:pt x="60" y="24"/>
                </a:moveTo>
                <a:cubicBezTo>
                  <a:pt x="3" y="24"/>
                  <a:pt x="3" y="24"/>
                  <a:pt x="3" y="24"/>
                </a:cubicBezTo>
                <a:cubicBezTo>
                  <a:pt x="1" y="24"/>
                  <a:pt x="0" y="24"/>
                  <a:pt x="1" y="23"/>
                </a:cubicBezTo>
                <a:cubicBezTo>
                  <a:pt x="7" y="1"/>
                  <a:pt x="7" y="1"/>
                  <a:pt x="7" y="1"/>
                </a:cubicBezTo>
                <a:cubicBezTo>
                  <a:pt x="7" y="0"/>
                  <a:pt x="8" y="0"/>
                  <a:pt x="10" y="0"/>
                </a:cubicBezTo>
                <a:cubicBezTo>
                  <a:pt x="66" y="0"/>
                  <a:pt x="66" y="0"/>
                  <a:pt x="66" y="0"/>
                </a:cubicBezTo>
                <a:cubicBezTo>
                  <a:pt x="67" y="0"/>
                  <a:pt x="68" y="0"/>
                  <a:pt x="68" y="1"/>
                </a:cubicBezTo>
                <a:cubicBezTo>
                  <a:pt x="63" y="23"/>
                  <a:pt x="63" y="23"/>
                  <a:pt x="63" y="23"/>
                </a:cubicBezTo>
                <a:cubicBezTo>
                  <a:pt x="63" y="24"/>
                  <a:pt x="62" y="24"/>
                  <a:pt x="60"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40" name="iśľiďé"/>
          <p:cNvSpPr/>
          <p:nvPr/>
        </p:nvSpPr>
        <p:spPr bwMode="auto">
          <a:xfrm>
            <a:off x="8444031" y="3874167"/>
            <a:ext cx="197669" cy="74416"/>
          </a:xfrm>
          <a:custGeom>
            <a:avLst/>
            <a:gdLst>
              <a:gd name="T0" fmla="*/ 61 w 74"/>
              <a:gd name="T1" fmla="*/ 28 h 28"/>
              <a:gd name="T2" fmla="*/ 3 w 74"/>
              <a:gd name="T3" fmla="*/ 28 h 28"/>
              <a:gd name="T4" fmla="*/ 1 w 74"/>
              <a:gd name="T5" fmla="*/ 27 h 28"/>
              <a:gd name="T6" fmla="*/ 11 w 74"/>
              <a:gd name="T7" fmla="*/ 1 h 28"/>
              <a:gd name="T8" fmla="*/ 14 w 74"/>
              <a:gd name="T9" fmla="*/ 0 h 28"/>
              <a:gd name="T10" fmla="*/ 72 w 74"/>
              <a:gd name="T11" fmla="*/ 0 h 28"/>
              <a:gd name="T12" fmla="*/ 74 w 74"/>
              <a:gd name="T13" fmla="*/ 1 h 28"/>
              <a:gd name="T14" fmla="*/ 65 w 74"/>
              <a:gd name="T15" fmla="*/ 27 h 28"/>
              <a:gd name="T16" fmla="*/ 61 w 74"/>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28">
                <a:moveTo>
                  <a:pt x="61" y="28"/>
                </a:moveTo>
                <a:cubicBezTo>
                  <a:pt x="3" y="28"/>
                  <a:pt x="3" y="28"/>
                  <a:pt x="3" y="28"/>
                </a:cubicBezTo>
                <a:cubicBezTo>
                  <a:pt x="1" y="28"/>
                  <a:pt x="0" y="28"/>
                  <a:pt x="1" y="27"/>
                </a:cubicBezTo>
                <a:cubicBezTo>
                  <a:pt x="11" y="1"/>
                  <a:pt x="11" y="1"/>
                  <a:pt x="11" y="1"/>
                </a:cubicBezTo>
                <a:cubicBezTo>
                  <a:pt x="12" y="0"/>
                  <a:pt x="13" y="0"/>
                  <a:pt x="14" y="0"/>
                </a:cubicBezTo>
                <a:cubicBezTo>
                  <a:pt x="72" y="0"/>
                  <a:pt x="72" y="0"/>
                  <a:pt x="72" y="0"/>
                </a:cubicBezTo>
                <a:cubicBezTo>
                  <a:pt x="73" y="0"/>
                  <a:pt x="74" y="0"/>
                  <a:pt x="74" y="1"/>
                </a:cubicBezTo>
                <a:cubicBezTo>
                  <a:pt x="65" y="27"/>
                  <a:pt x="65" y="27"/>
                  <a:pt x="65" y="27"/>
                </a:cubicBezTo>
                <a:cubicBezTo>
                  <a:pt x="64" y="28"/>
                  <a:pt x="63" y="28"/>
                  <a:pt x="61" y="28"/>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41" name="iṣḷîḓe"/>
          <p:cNvSpPr/>
          <p:nvPr/>
        </p:nvSpPr>
        <p:spPr bwMode="auto">
          <a:xfrm>
            <a:off x="8652165" y="3874167"/>
            <a:ext cx="195343" cy="74416"/>
          </a:xfrm>
          <a:custGeom>
            <a:avLst/>
            <a:gdLst>
              <a:gd name="T0" fmla="*/ 61 w 73"/>
              <a:gd name="T1" fmla="*/ 28 h 28"/>
              <a:gd name="T2" fmla="*/ 3 w 73"/>
              <a:gd name="T3" fmla="*/ 28 h 28"/>
              <a:gd name="T4" fmla="*/ 1 w 73"/>
              <a:gd name="T5" fmla="*/ 27 h 28"/>
              <a:gd name="T6" fmla="*/ 10 w 73"/>
              <a:gd name="T7" fmla="*/ 1 h 28"/>
              <a:gd name="T8" fmla="*/ 13 w 73"/>
              <a:gd name="T9" fmla="*/ 0 h 28"/>
              <a:gd name="T10" fmla="*/ 70 w 73"/>
              <a:gd name="T11" fmla="*/ 0 h 28"/>
              <a:gd name="T12" fmla="*/ 72 w 73"/>
              <a:gd name="T13" fmla="*/ 1 h 28"/>
              <a:gd name="T14" fmla="*/ 64 w 73"/>
              <a:gd name="T15" fmla="*/ 27 h 28"/>
              <a:gd name="T16" fmla="*/ 61 w 73"/>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28">
                <a:moveTo>
                  <a:pt x="61" y="28"/>
                </a:moveTo>
                <a:cubicBezTo>
                  <a:pt x="3" y="28"/>
                  <a:pt x="3" y="28"/>
                  <a:pt x="3" y="28"/>
                </a:cubicBezTo>
                <a:cubicBezTo>
                  <a:pt x="1" y="28"/>
                  <a:pt x="0" y="28"/>
                  <a:pt x="1" y="27"/>
                </a:cubicBezTo>
                <a:cubicBezTo>
                  <a:pt x="10" y="1"/>
                  <a:pt x="10" y="1"/>
                  <a:pt x="10" y="1"/>
                </a:cubicBezTo>
                <a:cubicBezTo>
                  <a:pt x="10" y="0"/>
                  <a:pt x="11" y="0"/>
                  <a:pt x="13" y="0"/>
                </a:cubicBezTo>
                <a:cubicBezTo>
                  <a:pt x="70" y="0"/>
                  <a:pt x="70" y="0"/>
                  <a:pt x="70" y="0"/>
                </a:cubicBezTo>
                <a:cubicBezTo>
                  <a:pt x="72" y="0"/>
                  <a:pt x="73" y="0"/>
                  <a:pt x="72" y="1"/>
                </a:cubicBezTo>
                <a:cubicBezTo>
                  <a:pt x="64" y="27"/>
                  <a:pt x="64" y="27"/>
                  <a:pt x="64" y="27"/>
                </a:cubicBezTo>
                <a:cubicBezTo>
                  <a:pt x="64" y="28"/>
                  <a:pt x="63" y="28"/>
                  <a:pt x="61" y="28"/>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42" name="îś1îḍe"/>
          <p:cNvSpPr/>
          <p:nvPr/>
        </p:nvSpPr>
        <p:spPr bwMode="auto">
          <a:xfrm>
            <a:off x="8854484" y="3874167"/>
            <a:ext cx="189530" cy="74416"/>
          </a:xfrm>
          <a:custGeom>
            <a:avLst/>
            <a:gdLst>
              <a:gd name="T0" fmla="*/ 61 w 71"/>
              <a:gd name="T1" fmla="*/ 28 h 28"/>
              <a:gd name="T2" fmla="*/ 3 w 71"/>
              <a:gd name="T3" fmla="*/ 28 h 28"/>
              <a:gd name="T4" fmla="*/ 0 w 71"/>
              <a:gd name="T5" fmla="*/ 27 h 28"/>
              <a:gd name="T6" fmla="*/ 8 w 71"/>
              <a:gd name="T7" fmla="*/ 1 h 28"/>
              <a:gd name="T8" fmla="*/ 11 w 71"/>
              <a:gd name="T9" fmla="*/ 0 h 28"/>
              <a:gd name="T10" fmla="*/ 68 w 71"/>
              <a:gd name="T11" fmla="*/ 0 h 28"/>
              <a:gd name="T12" fmla="*/ 71 w 71"/>
              <a:gd name="T13" fmla="*/ 1 h 28"/>
              <a:gd name="T14" fmla="*/ 64 w 71"/>
              <a:gd name="T15" fmla="*/ 27 h 28"/>
              <a:gd name="T16" fmla="*/ 61 w 71"/>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28">
                <a:moveTo>
                  <a:pt x="61" y="28"/>
                </a:moveTo>
                <a:cubicBezTo>
                  <a:pt x="3" y="28"/>
                  <a:pt x="3" y="28"/>
                  <a:pt x="3" y="28"/>
                </a:cubicBezTo>
                <a:cubicBezTo>
                  <a:pt x="1" y="28"/>
                  <a:pt x="0" y="28"/>
                  <a:pt x="0" y="27"/>
                </a:cubicBezTo>
                <a:cubicBezTo>
                  <a:pt x="8" y="1"/>
                  <a:pt x="8" y="1"/>
                  <a:pt x="8" y="1"/>
                </a:cubicBezTo>
                <a:cubicBezTo>
                  <a:pt x="8" y="0"/>
                  <a:pt x="9" y="0"/>
                  <a:pt x="11" y="0"/>
                </a:cubicBezTo>
                <a:cubicBezTo>
                  <a:pt x="68" y="0"/>
                  <a:pt x="68" y="0"/>
                  <a:pt x="68" y="0"/>
                </a:cubicBezTo>
                <a:cubicBezTo>
                  <a:pt x="70" y="0"/>
                  <a:pt x="71" y="0"/>
                  <a:pt x="71" y="1"/>
                </a:cubicBezTo>
                <a:cubicBezTo>
                  <a:pt x="64" y="27"/>
                  <a:pt x="64" y="27"/>
                  <a:pt x="64" y="27"/>
                </a:cubicBezTo>
                <a:cubicBezTo>
                  <a:pt x="64" y="28"/>
                  <a:pt x="63" y="28"/>
                  <a:pt x="61" y="28"/>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43" name="ïṡliḓè"/>
          <p:cNvSpPr/>
          <p:nvPr/>
        </p:nvSpPr>
        <p:spPr bwMode="auto">
          <a:xfrm>
            <a:off x="9057967" y="3874167"/>
            <a:ext cx="234877" cy="74416"/>
          </a:xfrm>
          <a:custGeom>
            <a:avLst/>
            <a:gdLst>
              <a:gd name="T0" fmla="*/ 80 w 88"/>
              <a:gd name="T1" fmla="*/ 28 h 28"/>
              <a:gd name="T2" fmla="*/ 3 w 88"/>
              <a:gd name="T3" fmla="*/ 28 h 28"/>
              <a:gd name="T4" fmla="*/ 0 w 88"/>
              <a:gd name="T5" fmla="*/ 27 h 28"/>
              <a:gd name="T6" fmla="*/ 6 w 88"/>
              <a:gd name="T7" fmla="*/ 1 h 28"/>
              <a:gd name="T8" fmla="*/ 10 w 88"/>
              <a:gd name="T9" fmla="*/ 0 h 28"/>
              <a:gd name="T10" fmla="*/ 85 w 88"/>
              <a:gd name="T11" fmla="*/ 0 h 28"/>
              <a:gd name="T12" fmla="*/ 88 w 88"/>
              <a:gd name="T13" fmla="*/ 1 h 28"/>
              <a:gd name="T14" fmla="*/ 84 w 88"/>
              <a:gd name="T15" fmla="*/ 27 h 28"/>
              <a:gd name="T16" fmla="*/ 80 w 88"/>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28">
                <a:moveTo>
                  <a:pt x="80" y="28"/>
                </a:moveTo>
                <a:cubicBezTo>
                  <a:pt x="3" y="28"/>
                  <a:pt x="3" y="28"/>
                  <a:pt x="3" y="28"/>
                </a:cubicBezTo>
                <a:cubicBezTo>
                  <a:pt x="1" y="28"/>
                  <a:pt x="0" y="28"/>
                  <a:pt x="0" y="27"/>
                </a:cubicBezTo>
                <a:cubicBezTo>
                  <a:pt x="6" y="1"/>
                  <a:pt x="6" y="1"/>
                  <a:pt x="6" y="1"/>
                </a:cubicBezTo>
                <a:cubicBezTo>
                  <a:pt x="7" y="0"/>
                  <a:pt x="8" y="0"/>
                  <a:pt x="10" y="0"/>
                </a:cubicBezTo>
                <a:cubicBezTo>
                  <a:pt x="85" y="0"/>
                  <a:pt x="85" y="0"/>
                  <a:pt x="85" y="0"/>
                </a:cubicBezTo>
                <a:cubicBezTo>
                  <a:pt x="87" y="0"/>
                  <a:pt x="88" y="0"/>
                  <a:pt x="88" y="1"/>
                </a:cubicBezTo>
                <a:cubicBezTo>
                  <a:pt x="84" y="27"/>
                  <a:pt x="84" y="27"/>
                  <a:pt x="84" y="27"/>
                </a:cubicBezTo>
                <a:cubicBezTo>
                  <a:pt x="84" y="28"/>
                  <a:pt x="82" y="28"/>
                  <a:pt x="80" y="28"/>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44" name="îşľiḓè"/>
          <p:cNvSpPr/>
          <p:nvPr/>
        </p:nvSpPr>
        <p:spPr bwMode="auto">
          <a:xfrm>
            <a:off x="10314907" y="3874167"/>
            <a:ext cx="231389" cy="74416"/>
          </a:xfrm>
          <a:custGeom>
            <a:avLst/>
            <a:gdLst>
              <a:gd name="T0" fmla="*/ 84 w 87"/>
              <a:gd name="T1" fmla="*/ 28 h 28"/>
              <a:gd name="T2" fmla="*/ 6 w 87"/>
              <a:gd name="T3" fmla="*/ 28 h 28"/>
              <a:gd name="T4" fmla="*/ 3 w 87"/>
              <a:gd name="T5" fmla="*/ 27 h 28"/>
              <a:gd name="T6" fmla="*/ 0 w 87"/>
              <a:gd name="T7" fmla="*/ 1 h 28"/>
              <a:gd name="T8" fmla="*/ 3 w 87"/>
              <a:gd name="T9" fmla="*/ 0 h 28"/>
              <a:gd name="T10" fmla="*/ 78 w 87"/>
              <a:gd name="T11" fmla="*/ 0 h 28"/>
              <a:gd name="T12" fmla="*/ 82 w 87"/>
              <a:gd name="T13" fmla="*/ 1 h 28"/>
              <a:gd name="T14" fmla="*/ 86 w 87"/>
              <a:gd name="T15" fmla="*/ 27 h 28"/>
              <a:gd name="T16" fmla="*/ 84 w 87"/>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28">
                <a:moveTo>
                  <a:pt x="84" y="28"/>
                </a:moveTo>
                <a:cubicBezTo>
                  <a:pt x="6" y="28"/>
                  <a:pt x="6" y="28"/>
                  <a:pt x="6" y="28"/>
                </a:cubicBezTo>
                <a:cubicBezTo>
                  <a:pt x="5" y="28"/>
                  <a:pt x="3" y="28"/>
                  <a:pt x="3" y="27"/>
                </a:cubicBezTo>
                <a:cubicBezTo>
                  <a:pt x="0" y="1"/>
                  <a:pt x="0" y="1"/>
                  <a:pt x="0" y="1"/>
                </a:cubicBezTo>
                <a:cubicBezTo>
                  <a:pt x="0" y="0"/>
                  <a:pt x="1" y="0"/>
                  <a:pt x="3" y="0"/>
                </a:cubicBezTo>
                <a:cubicBezTo>
                  <a:pt x="78" y="0"/>
                  <a:pt x="78" y="0"/>
                  <a:pt x="78" y="0"/>
                </a:cubicBezTo>
                <a:cubicBezTo>
                  <a:pt x="80" y="0"/>
                  <a:pt x="82" y="0"/>
                  <a:pt x="82" y="1"/>
                </a:cubicBezTo>
                <a:cubicBezTo>
                  <a:pt x="86" y="27"/>
                  <a:pt x="86" y="27"/>
                  <a:pt x="86" y="27"/>
                </a:cubicBezTo>
                <a:cubicBezTo>
                  <a:pt x="87" y="28"/>
                  <a:pt x="85" y="28"/>
                  <a:pt x="84" y="28"/>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45" name="iSḷídê"/>
          <p:cNvSpPr/>
          <p:nvPr/>
        </p:nvSpPr>
        <p:spPr bwMode="auto">
          <a:xfrm>
            <a:off x="10570714" y="3874167"/>
            <a:ext cx="181390" cy="74416"/>
          </a:xfrm>
          <a:custGeom>
            <a:avLst/>
            <a:gdLst>
              <a:gd name="T0" fmla="*/ 66 w 68"/>
              <a:gd name="T1" fmla="*/ 28 h 28"/>
              <a:gd name="T2" fmla="*/ 8 w 68"/>
              <a:gd name="T3" fmla="*/ 28 h 28"/>
              <a:gd name="T4" fmla="*/ 5 w 68"/>
              <a:gd name="T5" fmla="*/ 27 h 28"/>
              <a:gd name="T6" fmla="*/ 0 w 68"/>
              <a:gd name="T7" fmla="*/ 1 h 28"/>
              <a:gd name="T8" fmla="*/ 2 w 68"/>
              <a:gd name="T9" fmla="*/ 0 h 28"/>
              <a:gd name="T10" fmla="*/ 59 w 68"/>
              <a:gd name="T11" fmla="*/ 0 h 28"/>
              <a:gd name="T12" fmla="*/ 62 w 68"/>
              <a:gd name="T13" fmla="*/ 1 h 28"/>
              <a:gd name="T14" fmla="*/ 68 w 68"/>
              <a:gd name="T15" fmla="*/ 27 h 28"/>
              <a:gd name="T16" fmla="*/ 66 w 68"/>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8">
                <a:moveTo>
                  <a:pt x="66" y="28"/>
                </a:moveTo>
                <a:cubicBezTo>
                  <a:pt x="8" y="28"/>
                  <a:pt x="8" y="28"/>
                  <a:pt x="8" y="28"/>
                </a:cubicBezTo>
                <a:cubicBezTo>
                  <a:pt x="6" y="28"/>
                  <a:pt x="5" y="28"/>
                  <a:pt x="5" y="27"/>
                </a:cubicBezTo>
                <a:cubicBezTo>
                  <a:pt x="0" y="1"/>
                  <a:pt x="0" y="1"/>
                  <a:pt x="0" y="1"/>
                </a:cubicBezTo>
                <a:cubicBezTo>
                  <a:pt x="0" y="0"/>
                  <a:pt x="1" y="0"/>
                  <a:pt x="2" y="0"/>
                </a:cubicBezTo>
                <a:cubicBezTo>
                  <a:pt x="59" y="0"/>
                  <a:pt x="59" y="0"/>
                  <a:pt x="59" y="0"/>
                </a:cubicBezTo>
                <a:cubicBezTo>
                  <a:pt x="60" y="0"/>
                  <a:pt x="62" y="0"/>
                  <a:pt x="62" y="1"/>
                </a:cubicBezTo>
                <a:cubicBezTo>
                  <a:pt x="68" y="27"/>
                  <a:pt x="68" y="27"/>
                  <a:pt x="68" y="27"/>
                </a:cubicBezTo>
                <a:cubicBezTo>
                  <a:pt x="68" y="28"/>
                  <a:pt x="67" y="28"/>
                  <a:pt x="66" y="28"/>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46" name="íšļiḓê"/>
          <p:cNvSpPr/>
          <p:nvPr/>
        </p:nvSpPr>
        <p:spPr bwMode="auto">
          <a:xfrm>
            <a:off x="9313774" y="3874167"/>
            <a:ext cx="984856" cy="74416"/>
          </a:xfrm>
          <a:custGeom>
            <a:avLst/>
            <a:gdLst>
              <a:gd name="T0" fmla="*/ 362 w 369"/>
              <a:gd name="T1" fmla="*/ 28 h 28"/>
              <a:gd name="T2" fmla="*/ 7 w 369"/>
              <a:gd name="T3" fmla="*/ 28 h 28"/>
              <a:gd name="T4" fmla="*/ 0 w 369"/>
              <a:gd name="T5" fmla="*/ 26 h 28"/>
              <a:gd name="T6" fmla="*/ 4 w 369"/>
              <a:gd name="T7" fmla="*/ 2 h 28"/>
              <a:gd name="T8" fmla="*/ 11 w 369"/>
              <a:gd name="T9" fmla="*/ 0 h 28"/>
              <a:gd name="T10" fmla="*/ 359 w 369"/>
              <a:gd name="T11" fmla="*/ 0 h 28"/>
              <a:gd name="T12" fmla="*/ 366 w 369"/>
              <a:gd name="T13" fmla="*/ 2 h 28"/>
              <a:gd name="T14" fmla="*/ 369 w 369"/>
              <a:gd name="T15" fmla="*/ 26 h 28"/>
              <a:gd name="T16" fmla="*/ 362 w 369"/>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9" h="28">
                <a:moveTo>
                  <a:pt x="362" y="28"/>
                </a:moveTo>
                <a:cubicBezTo>
                  <a:pt x="7" y="28"/>
                  <a:pt x="7" y="28"/>
                  <a:pt x="7" y="28"/>
                </a:cubicBezTo>
                <a:cubicBezTo>
                  <a:pt x="3" y="28"/>
                  <a:pt x="0" y="27"/>
                  <a:pt x="0" y="26"/>
                </a:cubicBezTo>
                <a:cubicBezTo>
                  <a:pt x="4" y="2"/>
                  <a:pt x="4" y="2"/>
                  <a:pt x="4" y="2"/>
                </a:cubicBezTo>
                <a:cubicBezTo>
                  <a:pt x="4" y="1"/>
                  <a:pt x="7" y="0"/>
                  <a:pt x="11" y="0"/>
                </a:cubicBezTo>
                <a:cubicBezTo>
                  <a:pt x="359" y="0"/>
                  <a:pt x="359" y="0"/>
                  <a:pt x="359" y="0"/>
                </a:cubicBezTo>
                <a:cubicBezTo>
                  <a:pt x="363" y="0"/>
                  <a:pt x="366" y="1"/>
                  <a:pt x="366" y="2"/>
                </a:cubicBezTo>
                <a:cubicBezTo>
                  <a:pt x="369" y="26"/>
                  <a:pt x="369" y="26"/>
                  <a:pt x="369" y="26"/>
                </a:cubicBezTo>
                <a:cubicBezTo>
                  <a:pt x="369" y="27"/>
                  <a:pt x="366" y="28"/>
                  <a:pt x="362" y="28"/>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47" name="ïṥḷíḓê"/>
          <p:cNvSpPr/>
          <p:nvPr/>
        </p:nvSpPr>
        <p:spPr bwMode="auto">
          <a:xfrm>
            <a:off x="9130058" y="3785797"/>
            <a:ext cx="175577" cy="63952"/>
          </a:xfrm>
          <a:custGeom>
            <a:avLst/>
            <a:gdLst>
              <a:gd name="T0" fmla="*/ 60 w 66"/>
              <a:gd name="T1" fmla="*/ 24 h 24"/>
              <a:gd name="T2" fmla="*/ 2 w 66"/>
              <a:gd name="T3" fmla="*/ 24 h 24"/>
              <a:gd name="T4" fmla="*/ 0 w 66"/>
              <a:gd name="T5" fmla="*/ 23 h 24"/>
              <a:gd name="T6" fmla="*/ 5 w 66"/>
              <a:gd name="T7" fmla="*/ 1 h 24"/>
              <a:gd name="T8" fmla="*/ 8 w 66"/>
              <a:gd name="T9" fmla="*/ 0 h 24"/>
              <a:gd name="T10" fmla="*/ 64 w 66"/>
              <a:gd name="T11" fmla="*/ 0 h 24"/>
              <a:gd name="T12" fmla="*/ 66 w 66"/>
              <a:gd name="T13" fmla="*/ 1 h 24"/>
              <a:gd name="T14" fmla="*/ 62 w 66"/>
              <a:gd name="T15" fmla="*/ 23 h 24"/>
              <a:gd name="T16" fmla="*/ 60 w 66"/>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4">
                <a:moveTo>
                  <a:pt x="60" y="24"/>
                </a:moveTo>
                <a:cubicBezTo>
                  <a:pt x="2" y="24"/>
                  <a:pt x="2" y="24"/>
                  <a:pt x="2" y="24"/>
                </a:cubicBezTo>
                <a:cubicBezTo>
                  <a:pt x="1" y="24"/>
                  <a:pt x="0" y="24"/>
                  <a:pt x="0" y="23"/>
                </a:cubicBezTo>
                <a:cubicBezTo>
                  <a:pt x="5" y="1"/>
                  <a:pt x="5" y="1"/>
                  <a:pt x="5" y="1"/>
                </a:cubicBezTo>
                <a:cubicBezTo>
                  <a:pt x="5" y="0"/>
                  <a:pt x="6" y="0"/>
                  <a:pt x="8" y="0"/>
                </a:cubicBezTo>
                <a:cubicBezTo>
                  <a:pt x="64" y="0"/>
                  <a:pt x="64" y="0"/>
                  <a:pt x="64" y="0"/>
                </a:cubicBezTo>
                <a:cubicBezTo>
                  <a:pt x="65" y="0"/>
                  <a:pt x="66" y="0"/>
                  <a:pt x="66" y="1"/>
                </a:cubicBezTo>
                <a:cubicBezTo>
                  <a:pt x="62" y="23"/>
                  <a:pt x="62" y="23"/>
                  <a:pt x="62" y="23"/>
                </a:cubicBezTo>
                <a:cubicBezTo>
                  <a:pt x="62" y="24"/>
                  <a:pt x="61" y="24"/>
                  <a:pt x="60"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48" name="îSḷíḍe"/>
          <p:cNvSpPr/>
          <p:nvPr/>
        </p:nvSpPr>
        <p:spPr bwMode="auto">
          <a:xfrm>
            <a:off x="9327727" y="3785797"/>
            <a:ext cx="173251" cy="63952"/>
          </a:xfrm>
          <a:custGeom>
            <a:avLst/>
            <a:gdLst>
              <a:gd name="T0" fmla="*/ 60 w 65"/>
              <a:gd name="T1" fmla="*/ 24 h 24"/>
              <a:gd name="T2" fmla="*/ 3 w 65"/>
              <a:gd name="T3" fmla="*/ 24 h 24"/>
              <a:gd name="T4" fmla="*/ 0 w 65"/>
              <a:gd name="T5" fmla="*/ 23 h 24"/>
              <a:gd name="T6" fmla="*/ 4 w 65"/>
              <a:gd name="T7" fmla="*/ 1 h 24"/>
              <a:gd name="T8" fmla="*/ 7 w 65"/>
              <a:gd name="T9" fmla="*/ 0 h 24"/>
              <a:gd name="T10" fmla="*/ 63 w 65"/>
              <a:gd name="T11" fmla="*/ 0 h 24"/>
              <a:gd name="T12" fmla="*/ 65 w 65"/>
              <a:gd name="T13" fmla="*/ 1 h 24"/>
              <a:gd name="T14" fmla="*/ 63 w 65"/>
              <a:gd name="T15" fmla="*/ 23 h 24"/>
              <a:gd name="T16" fmla="*/ 60 w 65"/>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24">
                <a:moveTo>
                  <a:pt x="60" y="24"/>
                </a:moveTo>
                <a:cubicBezTo>
                  <a:pt x="3" y="24"/>
                  <a:pt x="3" y="24"/>
                  <a:pt x="3" y="24"/>
                </a:cubicBezTo>
                <a:cubicBezTo>
                  <a:pt x="1" y="24"/>
                  <a:pt x="0" y="24"/>
                  <a:pt x="0" y="23"/>
                </a:cubicBezTo>
                <a:cubicBezTo>
                  <a:pt x="4" y="1"/>
                  <a:pt x="4" y="1"/>
                  <a:pt x="4" y="1"/>
                </a:cubicBezTo>
                <a:cubicBezTo>
                  <a:pt x="4" y="0"/>
                  <a:pt x="5" y="0"/>
                  <a:pt x="7" y="0"/>
                </a:cubicBezTo>
                <a:cubicBezTo>
                  <a:pt x="63" y="0"/>
                  <a:pt x="63" y="0"/>
                  <a:pt x="63" y="0"/>
                </a:cubicBezTo>
                <a:cubicBezTo>
                  <a:pt x="64" y="0"/>
                  <a:pt x="65" y="0"/>
                  <a:pt x="65" y="1"/>
                </a:cubicBezTo>
                <a:cubicBezTo>
                  <a:pt x="63" y="23"/>
                  <a:pt x="63" y="23"/>
                  <a:pt x="63" y="23"/>
                </a:cubicBezTo>
                <a:cubicBezTo>
                  <a:pt x="63" y="24"/>
                  <a:pt x="61" y="24"/>
                  <a:pt x="60"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49" name="ïSļiḑe"/>
          <p:cNvSpPr/>
          <p:nvPr/>
        </p:nvSpPr>
        <p:spPr bwMode="auto">
          <a:xfrm>
            <a:off x="9527721" y="3785797"/>
            <a:ext cx="167437" cy="63952"/>
          </a:xfrm>
          <a:custGeom>
            <a:avLst/>
            <a:gdLst>
              <a:gd name="T0" fmla="*/ 59 w 63"/>
              <a:gd name="T1" fmla="*/ 24 h 24"/>
              <a:gd name="T2" fmla="*/ 2 w 63"/>
              <a:gd name="T3" fmla="*/ 24 h 24"/>
              <a:gd name="T4" fmla="*/ 0 w 63"/>
              <a:gd name="T5" fmla="*/ 23 h 24"/>
              <a:gd name="T6" fmla="*/ 2 w 63"/>
              <a:gd name="T7" fmla="*/ 1 h 24"/>
              <a:gd name="T8" fmla="*/ 5 w 63"/>
              <a:gd name="T9" fmla="*/ 0 h 24"/>
              <a:gd name="T10" fmla="*/ 61 w 63"/>
              <a:gd name="T11" fmla="*/ 0 h 24"/>
              <a:gd name="T12" fmla="*/ 63 w 63"/>
              <a:gd name="T13" fmla="*/ 1 h 24"/>
              <a:gd name="T14" fmla="*/ 62 w 63"/>
              <a:gd name="T15" fmla="*/ 23 h 24"/>
              <a:gd name="T16" fmla="*/ 59 w 63"/>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24">
                <a:moveTo>
                  <a:pt x="59" y="24"/>
                </a:moveTo>
                <a:cubicBezTo>
                  <a:pt x="2" y="24"/>
                  <a:pt x="2" y="24"/>
                  <a:pt x="2" y="24"/>
                </a:cubicBezTo>
                <a:cubicBezTo>
                  <a:pt x="1" y="24"/>
                  <a:pt x="0" y="24"/>
                  <a:pt x="0" y="23"/>
                </a:cubicBezTo>
                <a:cubicBezTo>
                  <a:pt x="2" y="1"/>
                  <a:pt x="2" y="1"/>
                  <a:pt x="2" y="1"/>
                </a:cubicBezTo>
                <a:cubicBezTo>
                  <a:pt x="2" y="0"/>
                  <a:pt x="3" y="0"/>
                  <a:pt x="5" y="0"/>
                </a:cubicBezTo>
                <a:cubicBezTo>
                  <a:pt x="61" y="0"/>
                  <a:pt x="61" y="0"/>
                  <a:pt x="61" y="0"/>
                </a:cubicBezTo>
                <a:cubicBezTo>
                  <a:pt x="62" y="0"/>
                  <a:pt x="63" y="0"/>
                  <a:pt x="63" y="1"/>
                </a:cubicBezTo>
                <a:cubicBezTo>
                  <a:pt x="62" y="23"/>
                  <a:pt x="62" y="23"/>
                  <a:pt x="62" y="23"/>
                </a:cubicBezTo>
                <a:cubicBezTo>
                  <a:pt x="62" y="24"/>
                  <a:pt x="61" y="24"/>
                  <a:pt x="59"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50" name="ísḻíḍé"/>
          <p:cNvSpPr/>
          <p:nvPr/>
        </p:nvSpPr>
        <p:spPr bwMode="auto">
          <a:xfrm>
            <a:off x="9725390" y="3785797"/>
            <a:ext cx="167437" cy="63952"/>
          </a:xfrm>
          <a:custGeom>
            <a:avLst/>
            <a:gdLst>
              <a:gd name="T0" fmla="*/ 60 w 63"/>
              <a:gd name="T1" fmla="*/ 24 h 24"/>
              <a:gd name="T2" fmla="*/ 3 w 63"/>
              <a:gd name="T3" fmla="*/ 24 h 24"/>
              <a:gd name="T4" fmla="*/ 0 w 63"/>
              <a:gd name="T5" fmla="*/ 23 h 24"/>
              <a:gd name="T6" fmla="*/ 1 w 63"/>
              <a:gd name="T7" fmla="*/ 1 h 24"/>
              <a:gd name="T8" fmla="*/ 4 w 63"/>
              <a:gd name="T9" fmla="*/ 0 h 24"/>
              <a:gd name="T10" fmla="*/ 60 w 63"/>
              <a:gd name="T11" fmla="*/ 0 h 24"/>
              <a:gd name="T12" fmla="*/ 63 w 63"/>
              <a:gd name="T13" fmla="*/ 1 h 24"/>
              <a:gd name="T14" fmla="*/ 62 w 63"/>
              <a:gd name="T15" fmla="*/ 23 h 24"/>
              <a:gd name="T16" fmla="*/ 60 w 63"/>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24">
                <a:moveTo>
                  <a:pt x="60" y="24"/>
                </a:moveTo>
                <a:cubicBezTo>
                  <a:pt x="3" y="24"/>
                  <a:pt x="3" y="24"/>
                  <a:pt x="3" y="24"/>
                </a:cubicBezTo>
                <a:cubicBezTo>
                  <a:pt x="1" y="24"/>
                  <a:pt x="0" y="24"/>
                  <a:pt x="0" y="23"/>
                </a:cubicBezTo>
                <a:cubicBezTo>
                  <a:pt x="1" y="1"/>
                  <a:pt x="1" y="1"/>
                  <a:pt x="1" y="1"/>
                </a:cubicBezTo>
                <a:cubicBezTo>
                  <a:pt x="1" y="0"/>
                  <a:pt x="2" y="0"/>
                  <a:pt x="4" y="0"/>
                </a:cubicBezTo>
                <a:cubicBezTo>
                  <a:pt x="60" y="0"/>
                  <a:pt x="60" y="0"/>
                  <a:pt x="60" y="0"/>
                </a:cubicBezTo>
                <a:cubicBezTo>
                  <a:pt x="61" y="0"/>
                  <a:pt x="63" y="0"/>
                  <a:pt x="63" y="1"/>
                </a:cubicBezTo>
                <a:cubicBezTo>
                  <a:pt x="62" y="23"/>
                  <a:pt x="62" y="23"/>
                  <a:pt x="62" y="23"/>
                </a:cubicBezTo>
                <a:cubicBezTo>
                  <a:pt x="62" y="24"/>
                  <a:pt x="61" y="24"/>
                  <a:pt x="60"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51" name="íSlíḋé"/>
          <p:cNvSpPr/>
          <p:nvPr/>
        </p:nvSpPr>
        <p:spPr bwMode="auto">
          <a:xfrm>
            <a:off x="9921895" y="3785797"/>
            <a:ext cx="168600" cy="63952"/>
          </a:xfrm>
          <a:custGeom>
            <a:avLst/>
            <a:gdLst>
              <a:gd name="T0" fmla="*/ 60 w 63"/>
              <a:gd name="T1" fmla="*/ 24 h 24"/>
              <a:gd name="T2" fmla="*/ 3 w 63"/>
              <a:gd name="T3" fmla="*/ 24 h 24"/>
              <a:gd name="T4" fmla="*/ 0 w 63"/>
              <a:gd name="T5" fmla="*/ 23 h 24"/>
              <a:gd name="T6" fmla="*/ 0 w 63"/>
              <a:gd name="T7" fmla="*/ 1 h 24"/>
              <a:gd name="T8" fmla="*/ 3 w 63"/>
              <a:gd name="T9" fmla="*/ 0 h 24"/>
              <a:gd name="T10" fmla="*/ 59 w 63"/>
              <a:gd name="T11" fmla="*/ 0 h 24"/>
              <a:gd name="T12" fmla="*/ 62 w 63"/>
              <a:gd name="T13" fmla="*/ 1 h 24"/>
              <a:gd name="T14" fmla="*/ 63 w 63"/>
              <a:gd name="T15" fmla="*/ 23 h 24"/>
              <a:gd name="T16" fmla="*/ 60 w 63"/>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24">
                <a:moveTo>
                  <a:pt x="60" y="24"/>
                </a:moveTo>
                <a:cubicBezTo>
                  <a:pt x="3" y="24"/>
                  <a:pt x="3" y="24"/>
                  <a:pt x="3" y="24"/>
                </a:cubicBezTo>
                <a:cubicBezTo>
                  <a:pt x="2" y="24"/>
                  <a:pt x="0" y="24"/>
                  <a:pt x="0" y="23"/>
                </a:cubicBezTo>
                <a:cubicBezTo>
                  <a:pt x="0" y="1"/>
                  <a:pt x="0" y="1"/>
                  <a:pt x="0" y="1"/>
                </a:cubicBezTo>
                <a:cubicBezTo>
                  <a:pt x="0" y="0"/>
                  <a:pt x="1" y="0"/>
                  <a:pt x="3" y="0"/>
                </a:cubicBezTo>
                <a:cubicBezTo>
                  <a:pt x="59" y="0"/>
                  <a:pt x="59" y="0"/>
                  <a:pt x="59" y="0"/>
                </a:cubicBezTo>
                <a:cubicBezTo>
                  <a:pt x="60" y="0"/>
                  <a:pt x="62" y="0"/>
                  <a:pt x="62" y="1"/>
                </a:cubicBezTo>
                <a:cubicBezTo>
                  <a:pt x="63" y="23"/>
                  <a:pt x="63" y="23"/>
                  <a:pt x="63" y="23"/>
                </a:cubicBezTo>
                <a:cubicBezTo>
                  <a:pt x="63" y="24"/>
                  <a:pt x="62" y="24"/>
                  <a:pt x="60"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52" name="îšļíḋe"/>
          <p:cNvSpPr/>
          <p:nvPr/>
        </p:nvSpPr>
        <p:spPr bwMode="auto">
          <a:xfrm>
            <a:off x="10117238" y="3785797"/>
            <a:ext cx="170926" cy="63952"/>
          </a:xfrm>
          <a:custGeom>
            <a:avLst/>
            <a:gdLst>
              <a:gd name="T0" fmla="*/ 62 w 64"/>
              <a:gd name="T1" fmla="*/ 24 h 24"/>
              <a:gd name="T2" fmla="*/ 4 w 64"/>
              <a:gd name="T3" fmla="*/ 24 h 24"/>
              <a:gd name="T4" fmla="*/ 2 w 64"/>
              <a:gd name="T5" fmla="*/ 23 h 24"/>
              <a:gd name="T6" fmla="*/ 0 w 64"/>
              <a:gd name="T7" fmla="*/ 1 h 24"/>
              <a:gd name="T8" fmla="*/ 3 w 64"/>
              <a:gd name="T9" fmla="*/ 0 h 24"/>
              <a:gd name="T10" fmla="*/ 59 w 64"/>
              <a:gd name="T11" fmla="*/ 0 h 24"/>
              <a:gd name="T12" fmla="*/ 62 w 64"/>
              <a:gd name="T13" fmla="*/ 1 h 24"/>
              <a:gd name="T14" fmla="*/ 64 w 64"/>
              <a:gd name="T15" fmla="*/ 23 h 24"/>
              <a:gd name="T16" fmla="*/ 62 w 64"/>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24">
                <a:moveTo>
                  <a:pt x="62" y="24"/>
                </a:moveTo>
                <a:cubicBezTo>
                  <a:pt x="4" y="24"/>
                  <a:pt x="4" y="24"/>
                  <a:pt x="4" y="24"/>
                </a:cubicBezTo>
                <a:cubicBezTo>
                  <a:pt x="3" y="24"/>
                  <a:pt x="2" y="24"/>
                  <a:pt x="2" y="23"/>
                </a:cubicBezTo>
                <a:cubicBezTo>
                  <a:pt x="0" y="1"/>
                  <a:pt x="0" y="1"/>
                  <a:pt x="0" y="1"/>
                </a:cubicBezTo>
                <a:cubicBezTo>
                  <a:pt x="0" y="0"/>
                  <a:pt x="1" y="0"/>
                  <a:pt x="3" y="0"/>
                </a:cubicBezTo>
                <a:cubicBezTo>
                  <a:pt x="59" y="0"/>
                  <a:pt x="59" y="0"/>
                  <a:pt x="59" y="0"/>
                </a:cubicBezTo>
                <a:cubicBezTo>
                  <a:pt x="60" y="0"/>
                  <a:pt x="62" y="0"/>
                  <a:pt x="62" y="1"/>
                </a:cubicBezTo>
                <a:cubicBezTo>
                  <a:pt x="64" y="23"/>
                  <a:pt x="64" y="23"/>
                  <a:pt x="64" y="23"/>
                </a:cubicBezTo>
                <a:cubicBezTo>
                  <a:pt x="64" y="24"/>
                  <a:pt x="63" y="24"/>
                  <a:pt x="62"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53" name="îṡ1îḋé"/>
          <p:cNvSpPr/>
          <p:nvPr/>
        </p:nvSpPr>
        <p:spPr bwMode="auto">
          <a:xfrm>
            <a:off x="10312582" y="3785797"/>
            <a:ext cx="175577" cy="63952"/>
          </a:xfrm>
          <a:custGeom>
            <a:avLst/>
            <a:gdLst>
              <a:gd name="T0" fmla="*/ 63 w 66"/>
              <a:gd name="T1" fmla="*/ 24 h 24"/>
              <a:gd name="T2" fmla="*/ 6 w 66"/>
              <a:gd name="T3" fmla="*/ 24 h 24"/>
              <a:gd name="T4" fmla="*/ 3 w 66"/>
              <a:gd name="T5" fmla="*/ 23 h 24"/>
              <a:gd name="T6" fmla="*/ 0 w 66"/>
              <a:gd name="T7" fmla="*/ 1 h 24"/>
              <a:gd name="T8" fmla="*/ 3 w 66"/>
              <a:gd name="T9" fmla="*/ 0 h 24"/>
              <a:gd name="T10" fmla="*/ 59 w 66"/>
              <a:gd name="T11" fmla="*/ 0 h 24"/>
              <a:gd name="T12" fmla="*/ 62 w 66"/>
              <a:gd name="T13" fmla="*/ 1 h 24"/>
              <a:gd name="T14" fmla="*/ 66 w 66"/>
              <a:gd name="T15" fmla="*/ 23 h 24"/>
              <a:gd name="T16" fmla="*/ 63 w 66"/>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4">
                <a:moveTo>
                  <a:pt x="63" y="24"/>
                </a:moveTo>
                <a:cubicBezTo>
                  <a:pt x="6" y="24"/>
                  <a:pt x="6" y="24"/>
                  <a:pt x="6" y="24"/>
                </a:cubicBezTo>
                <a:cubicBezTo>
                  <a:pt x="4" y="24"/>
                  <a:pt x="3" y="24"/>
                  <a:pt x="3" y="23"/>
                </a:cubicBezTo>
                <a:cubicBezTo>
                  <a:pt x="0" y="1"/>
                  <a:pt x="0" y="1"/>
                  <a:pt x="0" y="1"/>
                </a:cubicBezTo>
                <a:cubicBezTo>
                  <a:pt x="0" y="0"/>
                  <a:pt x="1" y="0"/>
                  <a:pt x="3" y="0"/>
                </a:cubicBezTo>
                <a:cubicBezTo>
                  <a:pt x="59" y="0"/>
                  <a:pt x="59" y="0"/>
                  <a:pt x="59" y="0"/>
                </a:cubicBezTo>
                <a:cubicBezTo>
                  <a:pt x="61" y="0"/>
                  <a:pt x="62" y="0"/>
                  <a:pt x="62" y="1"/>
                </a:cubicBezTo>
                <a:cubicBezTo>
                  <a:pt x="66" y="23"/>
                  <a:pt x="66" y="23"/>
                  <a:pt x="66" y="23"/>
                </a:cubicBezTo>
                <a:cubicBezTo>
                  <a:pt x="66" y="24"/>
                  <a:pt x="65" y="24"/>
                  <a:pt x="63"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54" name="îṣḷîḑe"/>
          <p:cNvSpPr/>
          <p:nvPr/>
        </p:nvSpPr>
        <p:spPr bwMode="auto">
          <a:xfrm>
            <a:off x="10506762" y="3785797"/>
            <a:ext cx="179065" cy="63952"/>
          </a:xfrm>
          <a:custGeom>
            <a:avLst/>
            <a:gdLst>
              <a:gd name="T0" fmla="*/ 65 w 67"/>
              <a:gd name="T1" fmla="*/ 24 h 24"/>
              <a:gd name="T2" fmla="*/ 7 w 67"/>
              <a:gd name="T3" fmla="*/ 24 h 24"/>
              <a:gd name="T4" fmla="*/ 5 w 67"/>
              <a:gd name="T5" fmla="*/ 23 h 24"/>
              <a:gd name="T6" fmla="*/ 1 w 67"/>
              <a:gd name="T7" fmla="*/ 1 h 24"/>
              <a:gd name="T8" fmla="*/ 3 w 67"/>
              <a:gd name="T9" fmla="*/ 0 h 24"/>
              <a:gd name="T10" fmla="*/ 59 w 67"/>
              <a:gd name="T11" fmla="*/ 0 h 24"/>
              <a:gd name="T12" fmla="*/ 62 w 67"/>
              <a:gd name="T13" fmla="*/ 1 h 24"/>
              <a:gd name="T14" fmla="*/ 67 w 67"/>
              <a:gd name="T15" fmla="*/ 23 h 24"/>
              <a:gd name="T16" fmla="*/ 65 w 67"/>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4">
                <a:moveTo>
                  <a:pt x="65" y="24"/>
                </a:moveTo>
                <a:cubicBezTo>
                  <a:pt x="7" y="24"/>
                  <a:pt x="7" y="24"/>
                  <a:pt x="7" y="24"/>
                </a:cubicBezTo>
                <a:cubicBezTo>
                  <a:pt x="6" y="24"/>
                  <a:pt x="5" y="24"/>
                  <a:pt x="5" y="23"/>
                </a:cubicBezTo>
                <a:cubicBezTo>
                  <a:pt x="1" y="1"/>
                  <a:pt x="1" y="1"/>
                  <a:pt x="1" y="1"/>
                </a:cubicBezTo>
                <a:cubicBezTo>
                  <a:pt x="0" y="0"/>
                  <a:pt x="2" y="0"/>
                  <a:pt x="3" y="0"/>
                </a:cubicBezTo>
                <a:cubicBezTo>
                  <a:pt x="59" y="0"/>
                  <a:pt x="59" y="0"/>
                  <a:pt x="59" y="0"/>
                </a:cubicBezTo>
                <a:cubicBezTo>
                  <a:pt x="61" y="0"/>
                  <a:pt x="62" y="0"/>
                  <a:pt x="62" y="1"/>
                </a:cubicBezTo>
                <a:cubicBezTo>
                  <a:pt x="67" y="23"/>
                  <a:pt x="67" y="23"/>
                  <a:pt x="67" y="23"/>
                </a:cubicBezTo>
                <a:cubicBezTo>
                  <a:pt x="67" y="24"/>
                  <a:pt x="66" y="24"/>
                  <a:pt x="65"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55" name="í$ľîḓé"/>
          <p:cNvSpPr/>
          <p:nvPr/>
        </p:nvSpPr>
        <p:spPr bwMode="auto">
          <a:xfrm>
            <a:off x="10774197" y="3911375"/>
            <a:ext cx="181390" cy="39534"/>
          </a:xfrm>
          <a:custGeom>
            <a:avLst/>
            <a:gdLst>
              <a:gd name="T0" fmla="*/ 59 w 68"/>
              <a:gd name="T1" fmla="*/ 15 h 15"/>
              <a:gd name="T2" fmla="*/ 14 w 68"/>
              <a:gd name="T3" fmla="*/ 15 h 15"/>
              <a:gd name="T4" fmla="*/ 3 w 68"/>
              <a:gd name="T5" fmla="*/ 11 h 15"/>
              <a:gd name="T6" fmla="*/ 1 w 68"/>
              <a:gd name="T7" fmla="*/ 4 h 15"/>
              <a:gd name="T8" fmla="*/ 10 w 68"/>
              <a:gd name="T9" fmla="*/ 0 h 15"/>
              <a:gd name="T10" fmla="*/ 54 w 68"/>
              <a:gd name="T11" fmla="*/ 0 h 15"/>
              <a:gd name="T12" fmla="*/ 66 w 68"/>
              <a:gd name="T13" fmla="*/ 4 h 15"/>
              <a:gd name="T14" fmla="*/ 68 w 68"/>
              <a:gd name="T15" fmla="*/ 11 h 15"/>
              <a:gd name="T16" fmla="*/ 59 w 68"/>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15">
                <a:moveTo>
                  <a:pt x="59" y="15"/>
                </a:moveTo>
                <a:cubicBezTo>
                  <a:pt x="14" y="15"/>
                  <a:pt x="14" y="15"/>
                  <a:pt x="14" y="15"/>
                </a:cubicBezTo>
                <a:cubicBezTo>
                  <a:pt x="8" y="15"/>
                  <a:pt x="3" y="13"/>
                  <a:pt x="3" y="11"/>
                </a:cubicBezTo>
                <a:cubicBezTo>
                  <a:pt x="1" y="4"/>
                  <a:pt x="1" y="4"/>
                  <a:pt x="1" y="4"/>
                </a:cubicBezTo>
                <a:cubicBezTo>
                  <a:pt x="0" y="2"/>
                  <a:pt x="4" y="0"/>
                  <a:pt x="10" y="0"/>
                </a:cubicBezTo>
                <a:cubicBezTo>
                  <a:pt x="54" y="0"/>
                  <a:pt x="54" y="0"/>
                  <a:pt x="54" y="0"/>
                </a:cubicBezTo>
                <a:cubicBezTo>
                  <a:pt x="60" y="0"/>
                  <a:pt x="65" y="2"/>
                  <a:pt x="66" y="4"/>
                </a:cubicBezTo>
                <a:cubicBezTo>
                  <a:pt x="68" y="11"/>
                  <a:pt x="68" y="11"/>
                  <a:pt x="68" y="11"/>
                </a:cubicBezTo>
                <a:cubicBezTo>
                  <a:pt x="68" y="13"/>
                  <a:pt x="64" y="15"/>
                  <a:pt x="59" y="15"/>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56" name="ïṥlidé"/>
          <p:cNvSpPr/>
          <p:nvPr/>
        </p:nvSpPr>
        <p:spPr bwMode="auto">
          <a:xfrm>
            <a:off x="10976516" y="3911375"/>
            <a:ext cx="183716" cy="39534"/>
          </a:xfrm>
          <a:custGeom>
            <a:avLst/>
            <a:gdLst>
              <a:gd name="T0" fmla="*/ 59 w 69"/>
              <a:gd name="T1" fmla="*/ 15 h 15"/>
              <a:gd name="T2" fmla="*/ 14 w 69"/>
              <a:gd name="T3" fmla="*/ 15 h 15"/>
              <a:gd name="T4" fmla="*/ 3 w 69"/>
              <a:gd name="T5" fmla="*/ 11 h 15"/>
              <a:gd name="T6" fmla="*/ 1 w 69"/>
              <a:gd name="T7" fmla="*/ 4 h 15"/>
              <a:gd name="T8" fmla="*/ 10 w 69"/>
              <a:gd name="T9" fmla="*/ 0 h 15"/>
              <a:gd name="T10" fmla="*/ 54 w 69"/>
              <a:gd name="T11" fmla="*/ 0 h 15"/>
              <a:gd name="T12" fmla="*/ 66 w 69"/>
              <a:gd name="T13" fmla="*/ 4 h 15"/>
              <a:gd name="T14" fmla="*/ 68 w 69"/>
              <a:gd name="T15" fmla="*/ 11 h 15"/>
              <a:gd name="T16" fmla="*/ 59 w 69"/>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5">
                <a:moveTo>
                  <a:pt x="59" y="15"/>
                </a:moveTo>
                <a:cubicBezTo>
                  <a:pt x="14" y="15"/>
                  <a:pt x="14" y="15"/>
                  <a:pt x="14" y="15"/>
                </a:cubicBezTo>
                <a:cubicBezTo>
                  <a:pt x="9" y="15"/>
                  <a:pt x="4" y="13"/>
                  <a:pt x="3" y="11"/>
                </a:cubicBezTo>
                <a:cubicBezTo>
                  <a:pt x="1" y="4"/>
                  <a:pt x="1" y="4"/>
                  <a:pt x="1" y="4"/>
                </a:cubicBezTo>
                <a:cubicBezTo>
                  <a:pt x="0" y="2"/>
                  <a:pt x="4" y="0"/>
                  <a:pt x="10" y="0"/>
                </a:cubicBezTo>
                <a:cubicBezTo>
                  <a:pt x="54" y="0"/>
                  <a:pt x="54" y="0"/>
                  <a:pt x="54" y="0"/>
                </a:cubicBezTo>
                <a:cubicBezTo>
                  <a:pt x="60" y="0"/>
                  <a:pt x="65" y="2"/>
                  <a:pt x="66" y="4"/>
                </a:cubicBezTo>
                <a:cubicBezTo>
                  <a:pt x="68" y="11"/>
                  <a:pt x="68" y="11"/>
                  <a:pt x="68" y="11"/>
                </a:cubicBezTo>
                <a:cubicBezTo>
                  <a:pt x="69" y="13"/>
                  <a:pt x="65" y="15"/>
                  <a:pt x="59" y="15"/>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57" name="îṡḷiďé"/>
          <p:cNvSpPr/>
          <p:nvPr/>
        </p:nvSpPr>
        <p:spPr bwMode="auto">
          <a:xfrm>
            <a:off x="10963726" y="3866027"/>
            <a:ext cx="181390" cy="39534"/>
          </a:xfrm>
          <a:custGeom>
            <a:avLst/>
            <a:gdLst>
              <a:gd name="T0" fmla="*/ 58 w 68"/>
              <a:gd name="T1" fmla="*/ 15 h 15"/>
              <a:gd name="T2" fmla="*/ 14 w 68"/>
              <a:gd name="T3" fmla="*/ 15 h 15"/>
              <a:gd name="T4" fmla="*/ 3 w 68"/>
              <a:gd name="T5" fmla="*/ 11 h 15"/>
              <a:gd name="T6" fmla="*/ 1 w 68"/>
              <a:gd name="T7" fmla="*/ 4 h 15"/>
              <a:gd name="T8" fmla="*/ 10 w 68"/>
              <a:gd name="T9" fmla="*/ 0 h 15"/>
              <a:gd name="T10" fmla="*/ 53 w 68"/>
              <a:gd name="T11" fmla="*/ 0 h 15"/>
              <a:gd name="T12" fmla="*/ 65 w 68"/>
              <a:gd name="T13" fmla="*/ 4 h 15"/>
              <a:gd name="T14" fmla="*/ 67 w 68"/>
              <a:gd name="T15" fmla="*/ 11 h 15"/>
              <a:gd name="T16" fmla="*/ 58 w 68"/>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15">
                <a:moveTo>
                  <a:pt x="58" y="15"/>
                </a:moveTo>
                <a:cubicBezTo>
                  <a:pt x="14" y="15"/>
                  <a:pt x="14" y="15"/>
                  <a:pt x="14" y="15"/>
                </a:cubicBezTo>
                <a:cubicBezTo>
                  <a:pt x="9" y="15"/>
                  <a:pt x="4" y="13"/>
                  <a:pt x="3" y="11"/>
                </a:cubicBezTo>
                <a:cubicBezTo>
                  <a:pt x="1" y="4"/>
                  <a:pt x="1" y="4"/>
                  <a:pt x="1" y="4"/>
                </a:cubicBezTo>
                <a:cubicBezTo>
                  <a:pt x="0" y="2"/>
                  <a:pt x="4" y="0"/>
                  <a:pt x="10" y="0"/>
                </a:cubicBezTo>
                <a:cubicBezTo>
                  <a:pt x="53" y="0"/>
                  <a:pt x="53" y="0"/>
                  <a:pt x="53" y="0"/>
                </a:cubicBezTo>
                <a:cubicBezTo>
                  <a:pt x="59" y="0"/>
                  <a:pt x="64" y="2"/>
                  <a:pt x="65" y="4"/>
                </a:cubicBezTo>
                <a:cubicBezTo>
                  <a:pt x="67" y="11"/>
                  <a:pt x="67" y="11"/>
                  <a:pt x="67" y="11"/>
                </a:cubicBezTo>
                <a:cubicBezTo>
                  <a:pt x="68" y="13"/>
                  <a:pt x="64" y="15"/>
                  <a:pt x="58" y="15"/>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58" name="îṩḷíḑe"/>
          <p:cNvSpPr/>
          <p:nvPr/>
        </p:nvSpPr>
        <p:spPr bwMode="auto">
          <a:xfrm>
            <a:off x="11178836" y="3911375"/>
            <a:ext cx="184879" cy="39534"/>
          </a:xfrm>
          <a:custGeom>
            <a:avLst/>
            <a:gdLst>
              <a:gd name="T0" fmla="*/ 60 w 69"/>
              <a:gd name="T1" fmla="*/ 15 h 15"/>
              <a:gd name="T2" fmla="*/ 15 w 69"/>
              <a:gd name="T3" fmla="*/ 15 h 15"/>
              <a:gd name="T4" fmla="*/ 3 w 69"/>
              <a:gd name="T5" fmla="*/ 11 h 15"/>
              <a:gd name="T6" fmla="*/ 1 w 69"/>
              <a:gd name="T7" fmla="*/ 4 h 15"/>
              <a:gd name="T8" fmla="*/ 9 w 69"/>
              <a:gd name="T9" fmla="*/ 0 h 15"/>
              <a:gd name="T10" fmla="*/ 54 w 69"/>
              <a:gd name="T11" fmla="*/ 0 h 15"/>
              <a:gd name="T12" fmla="*/ 65 w 69"/>
              <a:gd name="T13" fmla="*/ 4 h 15"/>
              <a:gd name="T14" fmla="*/ 68 w 69"/>
              <a:gd name="T15" fmla="*/ 11 h 15"/>
              <a:gd name="T16" fmla="*/ 60 w 69"/>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15">
                <a:moveTo>
                  <a:pt x="60" y="15"/>
                </a:moveTo>
                <a:cubicBezTo>
                  <a:pt x="15" y="15"/>
                  <a:pt x="15" y="15"/>
                  <a:pt x="15" y="15"/>
                </a:cubicBezTo>
                <a:cubicBezTo>
                  <a:pt x="9" y="15"/>
                  <a:pt x="4" y="13"/>
                  <a:pt x="3" y="11"/>
                </a:cubicBezTo>
                <a:cubicBezTo>
                  <a:pt x="1" y="4"/>
                  <a:pt x="1" y="4"/>
                  <a:pt x="1" y="4"/>
                </a:cubicBezTo>
                <a:cubicBezTo>
                  <a:pt x="0" y="2"/>
                  <a:pt x="4" y="0"/>
                  <a:pt x="9" y="0"/>
                </a:cubicBezTo>
                <a:cubicBezTo>
                  <a:pt x="54" y="0"/>
                  <a:pt x="54" y="0"/>
                  <a:pt x="54" y="0"/>
                </a:cubicBezTo>
                <a:cubicBezTo>
                  <a:pt x="59" y="0"/>
                  <a:pt x="65" y="2"/>
                  <a:pt x="65" y="4"/>
                </a:cubicBezTo>
                <a:cubicBezTo>
                  <a:pt x="68" y="11"/>
                  <a:pt x="68" y="11"/>
                  <a:pt x="68" y="11"/>
                </a:cubicBezTo>
                <a:cubicBezTo>
                  <a:pt x="69" y="13"/>
                  <a:pt x="65" y="15"/>
                  <a:pt x="60" y="15"/>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59" name="ïŝḷiḑé"/>
          <p:cNvSpPr/>
          <p:nvPr/>
        </p:nvSpPr>
        <p:spPr bwMode="auto">
          <a:xfrm>
            <a:off x="9047502" y="3713706"/>
            <a:ext cx="173251" cy="61626"/>
          </a:xfrm>
          <a:custGeom>
            <a:avLst/>
            <a:gdLst>
              <a:gd name="T0" fmla="*/ 58 w 65"/>
              <a:gd name="T1" fmla="*/ 23 h 23"/>
              <a:gd name="T2" fmla="*/ 2 w 65"/>
              <a:gd name="T3" fmla="*/ 23 h 23"/>
              <a:gd name="T4" fmla="*/ 0 w 65"/>
              <a:gd name="T5" fmla="*/ 22 h 23"/>
              <a:gd name="T6" fmla="*/ 5 w 65"/>
              <a:gd name="T7" fmla="*/ 1 h 23"/>
              <a:gd name="T8" fmla="*/ 8 w 65"/>
              <a:gd name="T9" fmla="*/ 0 h 23"/>
              <a:gd name="T10" fmla="*/ 63 w 65"/>
              <a:gd name="T11" fmla="*/ 0 h 23"/>
              <a:gd name="T12" fmla="*/ 65 w 65"/>
              <a:gd name="T13" fmla="*/ 1 h 23"/>
              <a:gd name="T14" fmla="*/ 61 w 65"/>
              <a:gd name="T15" fmla="*/ 22 h 23"/>
              <a:gd name="T16" fmla="*/ 58 w 65"/>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23">
                <a:moveTo>
                  <a:pt x="58" y="23"/>
                </a:moveTo>
                <a:cubicBezTo>
                  <a:pt x="2" y="23"/>
                  <a:pt x="2" y="23"/>
                  <a:pt x="2" y="23"/>
                </a:cubicBezTo>
                <a:cubicBezTo>
                  <a:pt x="1" y="23"/>
                  <a:pt x="0" y="23"/>
                  <a:pt x="0" y="22"/>
                </a:cubicBezTo>
                <a:cubicBezTo>
                  <a:pt x="5" y="1"/>
                  <a:pt x="5" y="1"/>
                  <a:pt x="5" y="1"/>
                </a:cubicBezTo>
                <a:cubicBezTo>
                  <a:pt x="5" y="0"/>
                  <a:pt x="6" y="0"/>
                  <a:pt x="8" y="0"/>
                </a:cubicBezTo>
                <a:cubicBezTo>
                  <a:pt x="63" y="0"/>
                  <a:pt x="63" y="0"/>
                  <a:pt x="63" y="0"/>
                </a:cubicBezTo>
                <a:cubicBezTo>
                  <a:pt x="64" y="0"/>
                  <a:pt x="65" y="0"/>
                  <a:pt x="65" y="1"/>
                </a:cubicBezTo>
                <a:cubicBezTo>
                  <a:pt x="61" y="22"/>
                  <a:pt x="61" y="22"/>
                  <a:pt x="61" y="22"/>
                </a:cubicBezTo>
                <a:cubicBezTo>
                  <a:pt x="61" y="23"/>
                  <a:pt x="59" y="23"/>
                  <a:pt x="58"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60" name="iṣļide"/>
          <p:cNvSpPr/>
          <p:nvPr/>
        </p:nvSpPr>
        <p:spPr bwMode="auto">
          <a:xfrm>
            <a:off x="9241683" y="3713706"/>
            <a:ext cx="170926" cy="61626"/>
          </a:xfrm>
          <a:custGeom>
            <a:avLst/>
            <a:gdLst>
              <a:gd name="T0" fmla="*/ 59 w 64"/>
              <a:gd name="T1" fmla="*/ 23 h 23"/>
              <a:gd name="T2" fmla="*/ 3 w 64"/>
              <a:gd name="T3" fmla="*/ 23 h 23"/>
              <a:gd name="T4" fmla="*/ 0 w 64"/>
              <a:gd name="T5" fmla="*/ 22 h 23"/>
              <a:gd name="T6" fmla="*/ 4 w 64"/>
              <a:gd name="T7" fmla="*/ 1 h 23"/>
              <a:gd name="T8" fmla="*/ 7 w 64"/>
              <a:gd name="T9" fmla="*/ 0 h 23"/>
              <a:gd name="T10" fmla="*/ 62 w 64"/>
              <a:gd name="T11" fmla="*/ 0 h 23"/>
              <a:gd name="T12" fmla="*/ 64 w 64"/>
              <a:gd name="T13" fmla="*/ 1 h 23"/>
              <a:gd name="T14" fmla="*/ 61 w 64"/>
              <a:gd name="T15" fmla="*/ 22 h 23"/>
              <a:gd name="T16" fmla="*/ 59 w 64"/>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23">
                <a:moveTo>
                  <a:pt x="59" y="23"/>
                </a:moveTo>
                <a:cubicBezTo>
                  <a:pt x="3" y="23"/>
                  <a:pt x="3" y="23"/>
                  <a:pt x="3" y="23"/>
                </a:cubicBezTo>
                <a:cubicBezTo>
                  <a:pt x="1" y="23"/>
                  <a:pt x="0" y="23"/>
                  <a:pt x="0" y="22"/>
                </a:cubicBezTo>
                <a:cubicBezTo>
                  <a:pt x="4" y="1"/>
                  <a:pt x="4" y="1"/>
                  <a:pt x="4" y="1"/>
                </a:cubicBezTo>
                <a:cubicBezTo>
                  <a:pt x="4" y="0"/>
                  <a:pt x="6" y="0"/>
                  <a:pt x="7" y="0"/>
                </a:cubicBezTo>
                <a:cubicBezTo>
                  <a:pt x="62" y="0"/>
                  <a:pt x="62" y="0"/>
                  <a:pt x="62" y="0"/>
                </a:cubicBezTo>
                <a:cubicBezTo>
                  <a:pt x="63" y="0"/>
                  <a:pt x="64" y="0"/>
                  <a:pt x="64" y="1"/>
                </a:cubicBezTo>
                <a:cubicBezTo>
                  <a:pt x="61" y="22"/>
                  <a:pt x="61" y="22"/>
                  <a:pt x="61" y="22"/>
                </a:cubicBezTo>
                <a:cubicBezTo>
                  <a:pt x="61" y="23"/>
                  <a:pt x="60" y="23"/>
                  <a:pt x="59"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61" name="iş1ïḑé"/>
          <p:cNvSpPr/>
          <p:nvPr/>
        </p:nvSpPr>
        <p:spPr bwMode="auto">
          <a:xfrm>
            <a:off x="9439351" y="3713706"/>
            <a:ext cx="168600" cy="61626"/>
          </a:xfrm>
          <a:custGeom>
            <a:avLst/>
            <a:gdLst>
              <a:gd name="T0" fmla="*/ 58 w 63"/>
              <a:gd name="T1" fmla="*/ 23 h 23"/>
              <a:gd name="T2" fmla="*/ 2 w 63"/>
              <a:gd name="T3" fmla="*/ 23 h 23"/>
              <a:gd name="T4" fmla="*/ 0 w 63"/>
              <a:gd name="T5" fmla="*/ 22 h 23"/>
              <a:gd name="T6" fmla="*/ 3 w 63"/>
              <a:gd name="T7" fmla="*/ 1 h 23"/>
              <a:gd name="T8" fmla="*/ 5 w 63"/>
              <a:gd name="T9" fmla="*/ 0 h 23"/>
              <a:gd name="T10" fmla="*/ 60 w 63"/>
              <a:gd name="T11" fmla="*/ 0 h 23"/>
              <a:gd name="T12" fmla="*/ 63 w 63"/>
              <a:gd name="T13" fmla="*/ 1 h 23"/>
              <a:gd name="T14" fmla="*/ 61 w 63"/>
              <a:gd name="T15" fmla="*/ 22 h 23"/>
              <a:gd name="T16" fmla="*/ 58 w 63"/>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23">
                <a:moveTo>
                  <a:pt x="58" y="23"/>
                </a:moveTo>
                <a:cubicBezTo>
                  <a:pt x="2" y="23"/>
                  <a:pt x="2" y="23"/>
                  <a:pt x="2" y="23"/>
                </a:cubicBezTo>
                <a:cubicBezTo>
                  <a:pt x="1" y="23"/>
                  <a:pt x="0" y="23"/>
                  <a:pt x="0" y="22"/>
                </a:cubicBezTo>
                <a:cubicBezTo>
                  <a:pt x="3" y="1"/>
                  <a:pt x="3" y="1"/>
                  <a:pt x="3" y="1"/>
                </a:cubicBezTo>
                <a:cubicBezTo>
                  <a:pt x="3" y="0"/>
                  <a:pt x="4" y="0"/>
                  <a:pt x="5" y="0"/>
                </a:cubicBezTo>
                <a:cubicBezTo>
                  <a:pt x="60" y="0"/>
                  <a:pt x="60" y="0"/>
                  <a:pt x="60" y="0"/>
                </a:cubicBezTo>
                <a:cubicBezTo>
                  <a:pt x="62" y="0"/>
                  <a:pt x="63" y="0"/>
                  <a:pt x="63" y="1"/>
                </a:cubicBezTo>
                <a:cubicBezTo>
                  <a:pt x="61" y="22"/>
                  <a:pt x="61" y="22"/>
                  <a:pt x="61" y="22"/>
                </a:cubicBezTo>
                <a:cubicBezTo>
                  <a:pt x="61" y="23"/>
                  <a:pt x="60" y="23"/>
                  <a:pt x="58"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62" name="iṥlídê"/>
          <p:cNvSpPr/>
          <p:nvPr/>
        </p:nvSpPr>
        <p:spPr bwMode="auto">
          <a:xfrm>
            <a:off x="9634695" y="3713706"/>
            <a:ext cx="162786" cy="61626"/>
          </a:xfrm>
          <a:custGeom>
            <a:avLst/>
            <a:gdLst>
              <a:gd name="T0" fmla="*/ 58 w 61"/>
              <a:gd name="T1" fmla="*/ 23 h 23"/>
              <a:gd name="T2" fmla="*/ 2 w 61"/>
              <a:gd name="T3" fmla="*/ 23 h 23"/>
              <a:gd name="T4" fmla="*/ 0 w 61"/>
              <a:gd name="T5" fmla="*/ 22 h 23"/>
              <a:gd name="T6" fmla="*/ 1 w 61"/>
              <a:gd name="T7" fmla="*/ 1 h 23"/>
              <a:gd name="T8" fmla="*/ 4 w 61"/>
              <a:gd name="T9" fmla="*/ 0 h 23"/>
              <a:gd name="T10" fmla="*/ 59 w 61"/>
              <a:gd name="T11" fmla="*/ 0 h 23"/>
              <a:gd name="T12" fmla="*/ 61 w 61"/>
              <a:gd name="T13" fmla="*/ 1 h 23"/>
              <a:gd name="T14" fmla="*/ 61 w 61"/>
              <a:gd name="T15" fmla="*/ 22 h 23"/>
              <a:gd name="T16" fmla="*/ 58 w 61"/>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23">
                <a:moveTo>
                  <a:pt x="58" y="23"/>
                </a:moveTo>
                <a:cubicBezTo>
                  <a:pt x="2" y="23"/>
                  <a:pt x="2" y="23"/>
                  <a:pt x="2" y="23"/>
                </a:cubicBezTo>
                <a:cubicBezTo>
                  <a:pt x="1" y="23"/>
                  <a:pt x="0" y="23"/>
                  <a:pt x="0" y="22"/>
                </a:cubicBezTo>
                <a:cubicBezTo>
                  <a:pt x="1" y="1"/>
                  <a:pt x="1" y="1"/>
                  <a:pt x="1" y="1"/>
                </a:cubicBezTo>
                <a:cubicBezTo>
                  <a:pt x="1" y="0"/>
                  <a:pt x="2" y="0"/>
                  <a:pt x="4" y="0"/>
                </a:cubicBezTo>
                <a:cubicBezTo>
                  <a:pt x="59" y="0"/>
                  <a:pt x="59" y="0"/>
                  <a:pt x="59" y="0"/>
                </a:cubicBezTo>
                <a:cubicBezTo>
                  <a:pt x="60" y="0"/>
                  <a:pt x="61" y="0"/>
                  <a:pt x="61" y="1"/>
                </a:cubicBezTo>
                <a:cubicBezTo>
                  <a:pt x="61" y="22"/>
                  <a:pt x="61" y="22"/>
                  <a:pt x="61" y="22"/>
                </a:cubicBezTo>
                <a:cubicBezTo>
                  <a:pt x="61" y="23"/>
                  <a:pt x="60" y="23"/>
                  <a:pt x="58"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63" name="iṩḷiḋe"/>
          <p:cNvSpPr/>
          <p:nvPr/>
        </p:nvSpPr>
        <p:spPr bwMode="auto">
          <a:xfrm>
            <a:off x="9828875" y="3713706"/>
            <a:ext cx="162786" cy="61626"/>
          </a:xfrm>
          <a:custGeom>
            <a:avLst/>
            <a:gdLst>
              <a:gd name="T0" fmla="*/ 59 w 61"/>
              <a:gd name="T1" fmla="*/ 23 h 23"/>
              <a:gd name="T2" fmla="*/ 3 w 61"/>
              <a:gd name="T3" fmla="*/ 23 h 23"/>
              <a:gd name="T4" fmla="*/ 0 w 61"/>
              <a:gd name="T5" fmla="*/ 22 h 23"/>
              <a:gd name="T6" fmla="*/ 1 w 61"/>
              <a:gd name="T7" fmla="*/ 1 h 23"/>
              <a:gd name="T8" fmla="*/ 3 w 61"/>
              <a:gd name="T9" fmla="*/ 0 h 23"/>
              <a:gd name="T10" fmla="*/ 58 w 61"/>
              <a:gd name="T11" fmla="*/ 0 h 23"/>
              <a:gd name="T12" fmla="*/ 61 w 61"/>
              <a:gd name="T13" fmla="*/ 1 h 23"/>
              <a:gd name="T14" fmla="*/ 61 w 61"/>
              <a:gd name="T15" fmla="*/ 22 h 23"/>
              <a:gd name="T16" fmla="*/ 59 w 61"/>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23">
                <a:moveTo>
                  <a:pt x="59" y="23"/>
                </a:moveTo>
                <a:cubicBezTo>
                  <a:pt x="3" y="23"/>
                  <a:pt x="3" y="23"/>
                  <a:pt x="3" y="23"/>
                </a:cubicBezTo>
                <a:cubicBezTo>
                  <a:pt x="1" y="23"/>
                  <a:pt x="0" y="23"/>
                  <a:pt x="0" y="22"/>
                </a:cubicBezTo>
                <a:cubicBezTo>
                  <a:pt x="1" y="1"/>
                  <a:pt x="1" y="1"/>
                  <a:pt x="1" y="1"/>
                </a:cubicBezTo>
                <a:cubicBezTo>
                  <a:pt x="1" y="0"/>
                  <a:pt x="2" y="0"/>
                  <a:pt x="3" y="0"/>
                </a:cubicBezTo>
                <a:cubicBezTo>
                  <a:pt x="58" y="0"/>
                  <a:pt x="58" y="0"/>
                  <a:pt x="58" y="0"/>
                </a:cubicBezTo>
                <a:cubicBezTo>
                  <a:pt x="59" y="0"/>
                  <a:pt x="61" y="0"/>
                  <a:pt x="61" y="1"/>
                </a:cubicBezTo>
                <a:cubicBezTo>
                  <a:pt x="61" y="22"/>
                  <a:pt x="61" y="22"/>
                  <a:pt x="61" y="22"/>
                </a:cubicBezTo>
                <a:cubicBezTo>
                  <a:pt x="61" y="23"/>
                  <a:pt x="60" y="23"/>
                  <a:pt x="59"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64" name="íSḷiḓe"/>
          <p:cNvSpPr/>
          <p:nvPr/>
        </p:nvSpPr>
        <p:spPr bwMode="auto">
          <a:xfrm>
            <a:off x="10016079" y="3713706"/>
            <a:ext cx="165111" cy="61626"/>
          </a:xfrm>
          <a:custGeom>
            <a:avLst/>
            <a:gdLst>
              <a:gd name="T0" fmla="*/ 59 w 62"/>
              <a:gd name="T1" fmla="*/ 23 h 23"/>
              <a:gd name="T2" fmla="*/ 3 w 62"/>
              <a:gd name="T3" fmla="*/ 23 h 23"/>
              <a:gd name="T4" fmla="*/ 0 w 62"/>
              <a:gd name="T5" fmla="*/ 22 h 23"/>
              <a:gd name="T6" fmla="*/ 0 w 62"/>
              <a:gd name="T7" fmla="*/ 1 h 23"/>
              <a:gd name="T8" fmla="*/ 2 w 62"/>
              <a:gd name="T9" fmla="*/ 0 h 23"/>
              <a:gd name="T10" fmla="*/ 57 w 62"/>
              <a:gd name="T11" fmla="*/ 0 h 23"/>
              <a:gd name="T12" fmla="*/ 60 w 62"/>
              <a:gd name="T13" fmla="*/ 1 h 23"/>
              <a:gd name="T14" fmla="*/ 62 w 62"/>
              <a:gd name="T15" fmla="*/ 22 h 23"/>
              <a:gd name="T16" fmla="*/ 59 w 62"/>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23">
                <a:moveTo>
                  <a:pt x="59" y="23"/>
                </a:moveTo>
                <a:cubicBezTo>
                  <a:pt x="3" y="23"/>
                  <a:pt x="3" y="23"/>
                  <a:pt x="3" y="23"/>
                </a:cubicBezTo>
                <a:cubicBezTo>
                  <a:pt x="2" y="23"/>
                  <a:pt x="0" y="23"/>
                  <a:pt x="0" y="22"/>
                </a:cubicBezTo>
                <a:cubicBezTo>
                  <a:pt x="0" y="1"/>
                  <a:pt x="0" y="1"/>
                  <a:pt x="0" y="1"/>
                </a:cubicBezTo>
                <a:cubicBezTo>
                  <a:pt x="0" y="0"/>
                  <a:pt x="1" y="0"/>
                  <a:pt x="2" y="0"/>
                </a:cubicBezTo>
                <a:cubicBezTo>
                  <a:pt x="57" y="0"/>
                  <a:pt x="57" y="0"/>
                  <a:pt x="57" y="0"/>
                </a:cubicBezTo>
                <a:cubicBezTo>
                  <a:pt x="59" y="0"/>
                  <a:pt x="60" y="0"/>
                  <a:pt x="60" y="1"/>
                </a:cubicBezTo>
                <a:cubicBezTo>
                  <a:pt x="62" y="22"/>
                  <a:pt x="62" y="22"/>
                  <a:pt x="62" y="22"/>
                </a:cubicBezTo>
                <a:cubicBezTo>
                  <a:pt x="62" y="23"/>
                  <a:pt x="60" y="23"/>
                  <a:pt x="59"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65" name="ïŝḻídè"/>
          <p:cNvSpPr/>
          <p:nvPr/>
        </p:nvSpPr>
        <p:spPr bwMode="auto">
          <a:xfrm>
            <a:off x="10205608" y="3713706"/>
            <a:ext cx="167437" cy="61626"/>
          </a:xfrm>
          <a:custGeom>
            <a:avLst/>
            <a:gdLst>
              <a:gd name="T0" fmla="*/ 61 w 63"/>
              <a:gd name="T1" fmla="*/ 23 h 23"/>
              <a:gd name="T2" fmla="*/ 5 w 63"/>
              <a:gd name="T3" fmla="*/ 23 h 23"/>
              <a:gd name="T4" fmla="*/ 2 w 63"/>
              <a:gd name="T5" fmla="*/ 22 h 23"/>
              <a:gd name="T6" fmla="*/ 0 w 63"/>
              <a:gd name="T7" fmla="*/ 1 h 23"/>
              <a:gd name="T8" fmla="*/ 3 w 63"/>
              <a:gd name="T9" fmla="*/ 0 h 23"/>
              <a:gd name="T10" fmla="*/ 58 w 63"/>
              <a:gd name="T11" fmla="*/ 0 h 23"/>
              <a:gd name="T12" fmla="*/ 60 w 63"/>
              <a:gd name="T13" fmla="*/ 1 h 23"/>
              <a:gd name="T14" fmla="*/ 63 w 63"/>
              <a:gd name="T15" fmla="*/ 22 h 23"/>
              <a:gd name="T16" fmla="*/ 61 w 63"/>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23">
                <a:moveTo>
                  <a:pt x="61" y="23"/>
                </a:moveTo>
                <a:cubicBezTo>
                  <a:pt x="5" y="23"/>
                  <a:pt x="5" y="23"/>
                  <a:pt x="5" y="23"/>
                </a:cubicBezTo>
                <a:cubicBezTo>
                  <a:pt x="3" y="23"/>
                  <a:pt x="2" y="23"/>
                  <a:pt x="2" y="22"/>
                </a:cubicBezTo>
                <a:cubicBezTo>
                  <a:pt x="0" y="1"/>
                  <a:pt x="0" y="1"/>
                  <a:pt x="0" y="1"/>
                </a:cubicBezTo>
                <a:cubicBezTo>
                  <a:pt x="0" y="0"/>
                  <a:pt x="1" y="0"/>
                  <a:pt x="3" y="0"/>
                </a:cubicBezTo>
                <a:cubicBezTo>
                  <a:pt x="58" y="0"/>
                  <a:pt x="58" y="0"/>
                  <a:pt x="58" y="0"/>
                </a:cubicBezTo>
                <a:cubicBezTo>
                  <a:pt x="59" y="0"/>
                  <a:pt x="60" y="0"/>
                  <a:pt x="60" y="1"/>
                </a:cubicBezTo>
                <a:cubicBezTo>
                  <a:pt x="63" y="22"/>
                  <a:pt x="63" y="22"/>
                  <a:pt x="63" y="22"/>
                </a:cubicBezTo>
                <a:cubicBezTo>
                  <a:pt x="63" y="23"/>
                  <a:pt x="62" y="23"/>
                  <a:pt x="61"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66" name="iśľîdê"/>
          <p:cNvSpPr/>
          <p:nvPr/>
        </p:nvSpPr>
        <p:spPr bwMode="auto">
          <a:xfrm>
            <a:off x="10397463" y="3713706"/>
            <a:ext cx="170926" cy="61626"/>
          </a:xfrm>
          <a:custGeom>
            <a:avLst/>
            <a:gdLst>
              <a:gd name="T0" fmla="*/ 62 w 64"/>
              <a:gd name="T1" fmla="*/ 23 h 23"/>
              <a:gd name="T2" fmla="*/ 6 w 64"/>
              <a:gd name="T3" fmla="*/ 23 h 23"/>
              <a:gd name="T4" fmla="*/ 3 w 64"/>
              <a:gd name="T5" fmla="*/ 22 h 23"/>
              <a:gd name="T6" fmla="*/ 0 w 64"/>
              <a:gd name="T7" fmla="*/ 1 h 23"/>
              <a:gd name="T8" fmla="*/ 2 w 64"/>
              <a:gd name="T9" fmla="*/ 0 h 23"/>
              <a:gd name="T10" fmla="*/ 57 w 64"/>
              <a:gd name="T11" fmla="*/ 0 h 23"/>
              <a:gd name="T12" fmla="*/ 60 w 64"/>
              <a:gd name="T13" fmla="*/ 1 h 23"/>
              <a:gd name="T14" fmla="*/ 64 w 64"/>
              <a:gd name="T15" fmla="*/ 22 h 23"/>
              <a:gd name="T16" fmla="*/ 62 w 64"/>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23">
                <a:moveTo>
                  <a:pt x="62" y="23"/>
                </a:moveTo>
                <a:cubicBezTo>
                  <a:pt x="6" y="23"/>
                  <a:pt x="6" y="23"/>
                  <a:pt x="6" y="23"/>
                </a:cubicBezTo>
                <a:cubicBezTo>
                  <a:pt x="4" y="23"/>
                  <a:pt x="3" y="23"/>
                  <a:pt x="3" y="22"/>
                </a:cubicBezTo>
                <a:cubicBezTo>
                  <a:pt x="0" y="1"/>
                  <a:pt x="0" y="1"/>
                  <a:pt x="0" y="1"/>
                </a:cubicBezTo>
                <a:cubicBezTo>
                  <a:pt x="0" y="0"/>
                  <a:pt x="1" y="0"/>
                  <a:pt x="2" y="0"/>
                </a:cubicBezTo>
                <a:cubicBezTo>
                  <a:pt x="57" y="0"/>
                  <a:pt x="57" y="0"/>
                  <a:pt x="57" y="0"/>
                </a:cubicBezTo>
                <a:cubicBezTo>
                  <a:pt x="59" y="0"/>
                  <a:pt x="60" y="0"/>
                  <a:pt x="60" y="1"/>
                </a:cubicBezTo>
                <a:cubicBezTo>
                  <a:pt x="64" y="22"/>
                  <a:pt x="64" y="22"/>
                  <a:pt x="64" y="22"/>
                </a:cubicBezTo>
                <a:cubicBezTo>
                  <a:pt x="64" y="23"/>
                  <a:pt x="63" y="23"/>
                  <a:pt x="62"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67" name="íṥḻiḋê"/>
          <p:cNvSpPr/>
          <p:nvPr/>
        </p:nvSpPr>
        <p:spPr bwMode="auto">
          <a:xfrm>
            <a:off x="10586992" y="3713706"/>
            <a:ext cx="175577" cy="61626"/>
          </a:xfrm>
          <a:custGeom>
            <a:avLst/>
            <a:gdLst>
              <a:gd name="T0" fmla="*/ 63 w 66"/>
              <a:gd name="T1" fmla="*/ 23 h 23"/>
              <a:gd name="T2" fmla="*/ 7 w 66"/>
              <a:gd name="T3" fmla="*/ 23 h 23"/>
              <a:gd name="T4" fmla="*/ 4 w 66"/>
              <a:gd name="T5" fmla="*/ 22 h 23"/>
              <a:gd name="T6" fmla="*/ 0 w 66"/>
              <a:gd name="T7" fmla="*/ 1 h 23"/>
              <a:gd name="T8" fmla="*/ 2 w 66"/>
              <a:gd name="T9" fmla="*/ 0 h 23"/>
              <a:gd name="T10" fmla="*/ 57 w 66"/>
              <a:gd name="T11" fmla="*/ 0 h 23"/>
              <a:gd name="T12" fmla="*/ 60 w 66"/>
              <a:gd name="T13" fmla="*/ 1 h 23"/>
              <a:gd name="T14" fmla="*/ 65 w 66"/>
              <a:gd name="T15" fmla="*/ 22 h 23"/>
              <a:gd name="T16" fmla="*/ 63 w 66"/>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3">
                <a:moveTo>
                  <a:pt x="63" y="23"/>
                </a:moveTo>
                <a:cubicBezTo>
                  <a:pt x="7" y="23"/>
                  <a:pt x="7" y="23"/>
                  <a:pt x="7" y="23"/>
                </a:cubicBezTo>
                <a:cubicBezTo>
                  <a:pt x="6" y="23"/>
                  <a:pt x="4" y="23"/>
                  <a:pt x="4" y="22"/>
                </a:cubicBezTo>
                <a:cubicBezTo>
                  <a:pt x="0" y="1"/>
                  <a:pt x="0" y="1"/>
                  <a:pt x="0" y="1"/>
                </a:cubicBezTo>
                <a:cubicBezTo>
                  <a:pt x="0" y="0"/>
                  <a:pt x="1" y="0"/>
                  <a:pt x="2" y="0"/>
                </a:cubicBezTo>
                <a:cubicBezTo>
                  <a:pt x="57" y="0"/>
                  <a:pt x="57" y="0"/>
                  <a:pt x="57" y="0"/>
                </a:cubicBezTo>
                <a:cubicBezTo>
                  <a:pt x="59" y="0"/>
                  <a:pt x="60" y="0"/>
                  <a:pt x="60" y="1"/>
                </a:cubicBezTo>
                <a:cubicBezTo>
                  <a:pt x="65" y="22"/>
                  <a:pt x="65" y="22"/>
                  <a:pt x="65" y="22"/>
                </a:cubicBezTo>
                <a:cubicBezTo>
                  <a:pt x="66" y="23"/>
                  <a:pt x="65" y="23"/>
                  <a:pt x="63"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68" name="ïṥļïde"/>
          <p:cNvSpPr/>
          <p:nvPr/>
        </p:nvSpPr>
        <p:spPr bwMode="auto">
          <a:xfrm>
            <a:off x="10776522" y="3713706"/>
            <a:ext cx="179065" cy="61626"/>
          </a:xfrm>
          <a:custGeom>
            <a:avLst/>
            <a:gdLst>
              <a:gd name="T0" fmla="*/ 65 w 67"/>
              <a:gd name="T1" fmla="*/ 23 h 23"/>
              <a:gd name="T2" fmla="*/ 8 w 67"/>
              <a:gd name="T3" fmla="*/ 23 h 23"/>
              <a:gd name="T4" fmla="*/ 6 w 67"/>
              <a:gd name="T5" fmla="*/ 22 h 23"/>
              <a:gd name="T6" fmla="*/ 0 w 67"/>
              <a:gd name="T7" fmla="*/ 1 h 23"/>
              <a:gd name="T8" fmla="*/ 2 w 67"/>
              <a:gd name="T9" fmla="*/ 0 h 23"/>
              <a:gd name="T10" fmla="*/ 57 w 67"/>
              <a:gd name="T11" fmla="*/ 0 h 23"/>
              <a:gd name="T12" fmla="*/ 60 w 67"/>
              <a:gd name="T13" fmla="*/ 1 h 23"/>
              <a:gd name="T14" fmla="*/ 67 w 67"/>
              <a:gd name="T15" fmla="*/ 22 h 23"/>
              <a:gd name="T16" fmla="*/ 65 w 67"/>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3">
                <a:moveTo>
                  <a:pt x="65" y="23"/>
                </a:moveTo>
                <a:cubicBezTo>
                  <a:pt x="8" y="23"/>
                  <a:pt x="8" y="23"/>
                  <a:pt x="8" y="23"/>
                </a:cubicBezTo>
                <a:cubicBezTo>
                  <a:pt x="7" y="23"/>
                  <a:pt x="6" y="23"/>
                  <a:pt x="6" y="22"/>
                </a:cubicBezTo>
                <a:cubicBezTo>
                  <a:pt x="0" y="1"/>
                  <a:pt x="0" y="1"/>
                  <a:pt x="0" y="1"/>
                </a:cubicBezTo>
                <a:cubicBezTo>
                  <a:pt x="0" y="0"/>
                  <a:pt x="1" y="0"/>
                  <a:pt x="2" y="0"/>
                </a:cubicBezTo>
                <a:cubicBezTo>
                  <a:pt x="57" y="0"/>
                  <a:pt x="57" y="0"/>
                  <a:pt x="57" y="0"/>
                </a:cubicBezTo>
                <a:cubicBezTo>
                  <a:pt x="59" y="0"/>
                  <a:pt x="60" y="0"/>
                  <a:pt x="60" y="1"/>
                </a:cubicBezTo>
                <a:cubicBezTo>
                  <a:pt x="67" y="22"/>
                  <a:pt x="67" y="22"/>
                  <a:pt x="67" y="22"/>
                </a:cubicBezTo>
                <a:cubicBezTo>
                  <a:pt x="67" y="23"/>
                  <a:pt x="66" y="23"/>
                  <a:pt x="65"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69" name="ïṧľíďê"/>
          <p:cNvSpPr/>
          <p:nvPr/>
        </p:nvSpPr>
        <p:spPr bwMode="auto">
          <a:xfrm>
            <a:off x="10702106" y="3785797"/>
            <a:ext cx="181390" cy="63952"/>
          </a:xfrm>
          <a:custGeom>
            <a:avLst/>
            <a:gdLst>
              <a:gd name="T0" fmla="*/ 65 w 68"/>
              <a:gd name="T1" fmla="*/ 24 h 24"/>
              <a:gd name="T2" fmla="*/ 8 w 68"/>
              <a:gd name="T3" fmla="*/ 24 h 24"/>
              <a:gd name="T4" fmla="*/ 5 w 68"/>
              <a:gd name="T5" fmla="*/ 23 h 24"/>
              <a:gd name="T6" fmla="*/ 0 w 68"/>
              <a:gd name="T7" fmla="*/ 1 h 24"/>
              <a:gd name="T8" fmla="*/ 2 w 68"/>
              <a:gd name="T9" fmla="*/ 0 h 24"/>
              <a:gd name="T10" fmla="*/ 59 w 68"/>
              <a:gd name="T11" fmla="*/ 0 h 24"/>
              <a:gd name="T12" fmla="*/ 61 w 68"/>
              <a:gd name="T13" fmla="*/ 1 h 24"/>
              <a:gd name="T14" fmla="*/ 68 w 68"/>
              <a:gd name="T15" fmla="*/ 23 h 24"/>
              <a:gd name="T16" fmla="*/ 65 w 68"/>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4">
                <a:moveTo>
                  <a:pt x="65" y="24"/>
                </a:moveTo>
                <a:cubicBezTo>
                  <a:pt x="8" y="24"/>
                  <a:pt x="8" y="24"/>
                  <a:pt x="8" y="24"/>
                </a:cubicBezTo>
                <a:cubicBezTo>
                  <a:pt x="7" y="24"/>
                  <a:pt x="5" y="24"/>
                  <a:pt x="5" y="23"/>
                </a:cubicBezTo>
                <a:cubicBezTo>
                  <a:pt x="0" y="1"/>
                  <a:pt x="0" y="1"/>
                  <a:pt x="0" y="1"/>
                </a:cubicBezTo>
                <a:cubicBezTo>
                  <a:pt x="0" y="0"/>
                  <a:pt x="1" y="0"/>
                  <a:pt x="2" y="0"/>
                </a:cubicBezTo>
                <a:cubicBezTo>
                  <a:pt x="59" y="0"/>
                  <a:pt x="59" y="0"/>
                  <a:pt x="59" y="0"/>
                </a:cubicBezTo>
                <a:cubicBezTo>
                  <a:pt x="60" y="0"/>
                  <a:pt x="61" y="0"/>
                  <a:pt x="61" y="1"/>
                </a:cubicBezTo>
                <a:cubicBezTo>
                  <a:pt x="68" y="23"/>
                  <a:pt x="68" y="23"/>
                  <a:pt x="68" y="23"/>
                </a:cubicBezTo>
                <a:cubicBezTo>
                  <a:pt x="68" y="24"/>
                  <a:pt x="67" y="24"/>
                  <a:pt x="65"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70" name="íšlïdê"/>
          <p:cNvSpPr/>
          <p:nvPr/>
        </p:nvSpPr>
        <p:spPr bwMode="auto">
          <a:xfrm>
            <a:off x="10974191" y="3713706"/>
            <a:ext cx="325572" cy="61626"/>
          </a:xfrm>
          <a:custGeom>
            <a:avLst/>
            <a:gdLst>
              <a:gd name="T0" fmla="*/ 119 w 122"/>
              <a:gd name="T1" fmla="*/ 23 h 23"/>
              <a:gd name="T2" fmla="*/ 10 w 122"/>
              <a:gd name="T3" fmla="*/ 23 h 23"/>
              <a:gd name="T4" fmla="*/ 7 w 122"/>
              <a:gd name="T5" fmla="*/ 22 h 23"/>
              <a:gd name="T6" fmla="*/ 0 w 122"/>
              <a:gd name="T7" fmla="*/ 1 h 23"/>
              <a:gd name="T8" fmla="*/ 3 w 122"/>
              <a:gd name="T9" fmla="*/ 0 h 23"/>
              <a:gd name="T10" fmla="*/ 109 w 122"/>
              <a:gd name="T11" fmla="*/ 0 h 23"/>
              <a:gd name="T12" fmla="*/ 113 w 122"/>
              <a:gd name="T13" fmla="*/ 1 h 23"/>
              <a:gd name="T14" fmla="*/ 122 w 122"/>
              <a:gd name="T15" fmla="*/ 22 h 23"/>
              <a:gd name="T16" fmla="*/ 119 w 122"/>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2" h="23">
                <a:moveTo>
                  <a:pt x="119" y="23"/>
                </a:moveTo>
                <a:cubicBezTo>
                  <a:pt x="10" y="23"/>
                  <a:pt x="10" y="23"/>
                  <a:pt x="10" y="23"/>
                </a:cubicBezTo>
                <a:cubicBezTo>
                  <a:pt x="9" y="23"/>
                  <a:pt x="7" y="22"/>
                  <a:pt x="7" y="22"/>
                </a:cubicBezTo>
                <a:cubicBezTo>
                  <a:pt x="0" y="1"/>
                  <a:pt x="0" y="1"/>
                  <a:pt x="0" y="1"/>
                </a:cubicBezTo>
                <a:cubicBezTo>
                  <a:pt x="0" y="0"/>
                  <a:pt x="1" y="0"/>
                  <a:pt x="3" y="0"/>
                </a:cubicBezTo>
                <a:cubicBezTo>
                  <a:pt x="109" y="0"/>
                  <a:pt x="109" y="0"/>
                  <a:pt x="109" y="0"/>
                </a:cubicBezTo>
                <a:cubicBezTo>
                  <a:pt x="111" y="0"/>
                  <a:pt x="113" y="0"/>
                  <a:pt x="113" y="1"/>
                </a:cubicBezTo>
                <a:cubicBezTo>
                  <a:pt x="122" y="22"/>
                  <a:pt x="122" y="22"/>
                  <a:pt x="122" y="22"/>
                </a:cubicBezTo>
                <a:cubicBezTo>
                  <a:pt x="122" y="22"/>
                  <a:pt x="121" y="23"/>
                  <a:pt x="119"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71" name="îṣľïdê"/>
          <p:cNvSpPr/>
          <p:nvPr/>
        </p:nvSpPr>
        <p:spPr bwMode="auto">
          <a:xfrm>
            <a:off x="10893960" y="3785797"/>
            <a:ext cx="434871" cy="63952"/>
          </a:xfrm>
          <a:custGeom>
            <a:avLst/>
            <a:gdLst>
              <a:gd name="T0" fmla="*/ 160 w 163"/>
              <a:gd name="T1" fmla="*/ 24 h 24"/>
              <a:gd name="T2" fmla="*/ 11 w 163"/>
              <a:gd name="T3" fmla="*/ 24 h 24"/>
              <a:gd name="T4" fmla="*/ 7 w 163"/>
              <a:gd name="T5" fmla="*/ 22 h 24"/>
              <a:gd name="T6" fmla="*/ 1 w 163"/>
              <a:gd name="T7" fmla="*/ 1 h 24"/>
              <a:gd name="T8" fmla="*/ 4 w 163"/>
              <a:gd name="T9" fmla="*/ 0 h 24"/>
              <a:gd name="T10" fmla="*/ 150 w 163"/>
              <a:gd name="T11" fmla="*/ 0 h 24"/>
              <a:gd name="T12" fmla="*/ 154 w 163"/>
              <a:gd name="T13" fmla="*/ 1 h 24"/>
              <a:gd name="T14" fmla="*/ 163 w 163"/>
              <a:gd name="T15" fmla="*/ 22 h 24"/>
              <a:gd name="T16" fmla="*/ 160 w 163"/>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24">
                <a:moveTo>
                  <a:pt x="160" y="24"/>
                </a:moveTo>
                <a:cubicBezTo>
                  <a:pt x="11" y="24"/>
                  <a:pt x="11" y="24"/>
                  <a:pt x="11" y="24"/>
                </a:cubicBezTo>
                <a:cubicBezTo>
                  <a:pt x="9" y="24"/>
                  <a:pt x="7" y="23"/>
                  <a:pt x="7" y="22"/>
                </a:cubicBezTo>
                <a:cubicBezTo>
                  <a:pt x="1" y="1"/>
                  <a:pt x="1" y="1"/>
                  <a:pt x="1" y="1"/>
                </a:cubicBezTo>
                <a:cubicBezTo>
                  <a:pt x="0" y="0"/>
                  <a:pt x="2" y="0"/>
                  <a:pt x="4" y="0"/>
                </a:cubicBezTo>
                <a:cubicBezTo>
                  <a:pt x="150" y="0"/>
                  <a:pt x="150" y="0"/>
                  <a:pt x="150" y="0"/>
                </a:cubicBezTo>
                <a:cubicBezTo>
                  <a:pt x="152" y="0"/>
                  <a:pt x="154" y="0"/>
                  <a:pt x="154" y="1"/>
                </a:cubicBezTo>
                <a:cubicBezTo>
                  <a:pt x="163" y="22"/>
                  <a:pt x="163" y="22"/>
                  <a:pt x="163" y="22"/>
                </a:cubicBezTo>
                <a:cubicBezTo>
                  <a:pt x="163" y="23"/>
                  <a:pt x="162" y="24"/>
                  <a:pt x="160"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72" name="îṩľïḓé"/>
          <p:cNvSpPr/>
          <p:nvPr/>
        </p:nvSpPr>
        <p:spPr bwMode="auto">
          <a:xfrm>
            <a:off x="8510308" y="3713706"/>
            <a:ext cx="329061" cy="61626"/>
          </a:xfrm>
          <a:custGeom>
            <a:avLst/>
            <a:gdLst>
              <a:gd name="T0" fmla="*/ 113 w 123"/>
              <a:gd name="T1" fmla="*/ 23 h 23"/>
              <a:gd name="T2" fmla="*/ 3 w 123"/>
              <a:gd name="T3" fmla="*/ 23 h 23"/>
              <a:gd name="T4" fmla="*/ 0 w 123"/>
              <a:gd name="T5" fmla="*/ 22 h 23"/>
              <a:gd name="T6" fmla="*/ 9 w 123"/>
              <a:gd name="T7" fmla="*/ 1 h 23"/>
              <a:gd name="T8" fmla="*/ 13 w 123"/>
              <a:gd name="T9" fmla="*/ 0 h 23"/>
              <a:gd name="T10" fmla="*/ 120 w 123"/>
              <a:gd name="T11" fmla="*/ 0 h 23"/>
              <a:gd name="T12" fmla="*/ 123 w 123"/>
              <a:gd name="T13" fmla="*/ 1 h 23"/>
              <a:gd name="T14" fmla="*/ 117 w 123"/>
              <a:gd name="T15" fmla="*/ 22 h 23"/>
              <a:gd name="T16" fmla="*/ 113 w 123"/>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23">
                <a:moveTo>
                  <a:pt x="113" y="23"/>
                </a:moveTo>
                <a:cubicBezTo>
                  <a:pt x="3" y="23"/>
                  <a:pt x="3" y="23"/>
                  <a:pt x="3" y="23"/>
                </a:cubicBezTo>
                <a:cubicBezTo>
                  <a:pt x="1" y="23"/>
                  <a:pt x="0" y="22"/>
                  <a:pt x="0" y="22"/>
                </a:cubicBezTo>
                <a:cubicBezTo>
                  <a:pt x="9" y="1"/>
                  <a:pt x="9" y="1"/>
                  <a:pt x="9" y="1"/>
                </a:cubicBezTo>
                <a:cubicBezTo>
                  <a:pt x="9" y="0"/>
                  <a:pt x="11" y="0"/>
                  <a:pt x="13" y="0"/>
                </a:cubicBezTo>
                <a:cubicBezTo>
                  <a:pt x="120" y="0"/>
                  <a:pt x="120" y="0"/>
                  <a:pt x="120" y="0"/>
                </a:cubicBezTo>
                <a:cubicBezTo>
                  <a:pt x="122" y="0"/>
                  <a:pt x="123" y="0"/>
                  <a:pt x="123" y="1"/>
                </a:cubicBezTo>
                <a:cubicBezTo>
                  <a:pt x="117" y="22"/>
                  <a:pt x="117" y="22"/>
                  <a:pt x="117" y="22"/>
                </a:cubicBezTo>
                <a:cubicBezTo>
                  <a:pt x="116" y="22"/>
                  <a:pt x="115" y="23"/>
                  <a:pt x="113" y="23"/>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73" name="isḷîḍe"/>
          <p:cNvSpPr/>
          <p:nvPr/>
        </p:nvSpPr>
        <p:spPr bwMode="auto">
          <a:xfrm>
            <a:off x="8476589" y="3785797"/>
            <a:ext cx="443011" cy="63952"/>
          </a:xfrm>
          <a:custGeom>
            <a:avLst/>
            <a:gdLst>
              <a:gd name="T0" fmla="*/ 155 w 166"/>
              <a:gd name="T1" fmla="*/ 24 h 24"/>
              <a:gd name="T2" fmla="*/ 4 w 166"/>
              <a:gd name="T3" fmla="*/ 24 h 24"/>
              <a:gd name="T4" fmla="*/ 1 w 166"/>
              <a:gd name="T5" fmla="*/ 22 h 24"/>
              <a:gd name="T6" fmla="*/ 9 w 166"/>
              <a:gd name="T7" fmla="*/ 1 h 24"/>
              <a:gd name="T8" fmla="*/ 14 w 166"/>
              <a:gd name="T9" fmla="*/ 0 h 24"/>
              <a:gd name="T10" fmla="*/ 162 w 166"/>
              <a:gd name="T11" fmla="*/ 0 h 24"/>
              <a:gd name="T12" fmla="*/ 165 w 166"/>
              <a:gd name="T13" fmla="*/ 1 h 24"/>
              <a:gd name="T14" fmla="*/ 159 w 166"/>
              <a:gd name="T15" fmla="*/ 22 h 24"/>
              <a:gd name="T16" fmla="*/ 155 w 166"/>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24">
                <a:moveTo>
                  <a:pt x="155" y="24"/>
                </a:moveTo>
                <a:cubicBezTo>
                  <a:pt x="4" y="24"/>
                  <a:pt x="4" y="24"/>
                  <a:pt x="4" y="24"/>
                </a:cubicBezTo>
                <a:cubicBezTo>
                  <a:pt x="2" y="24"/>
                  <a:pt x="0" y="23"/>
                  <a:pt x="1" y="22"/>
                </a:cubicBezTo>
                <a:cubicBezTo>
                  <a:pt x="9" y="1"/>
                  <a:pt x="9" y="1"/>
                  <a:pt x="9" y="1"/>
                </a:cubicBezTo>
                <a:cubicBezTo>
                  <a:pt x="10" y="0"/>
                  <a:pt x="12" y="0"/>
                  <a:pt x="14" y="0"/>
                </a:cubicBezTo>
                <a:cubicBezTo>
                  <a:pt x="162" y="0"/>
                  <a:pt x="162" y="0"/>
                  <a:pt x="162" y="0"/>
                </a:cubicBezTo>
                <a:cubicBezTo>
                  <a:pt x="164" y="0"/>
                  <a:pt x="166" y="0"/>
                  <a:pt x="165" y="1"/>
                </a:cubicBezTo>
                <a:cubicBezTo>
                  <a:pt x="159" y="22"/>
                  <a:pt x="159" y="22"/>
                  <a:pt x="159" y="22"/>
                </a:cubicBezTo>
                <a:cubicBezTo>
                  <a:pt x="159" y="23"/>
                  <a:pt x="157" y="24"/>
                  <a:pt x="155" y="24"/>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74" name="íşļïḍe"/>
          <p:cNvSpPr/>
          <p:nvPr/>
        </p:nvSpPr>
        <p:spPr bwMode="auto">
          <a:xfrm>
            <a:off x="9020759" y="3643941"/>
            <a:ext cx="170926" cy="59301"/>
          </a:xfrm>
          <a:custGeom>
            <a:avLst/>
            <a:gdLst>
              <a:gd name="T0" fmla="*/ 57 w 64"/>
              <a:gd name="T1" fmla="*/ 22 h 22"/>
              <a:gd name="T2" fmla="*/ 2 w 64"/>
              <a:gd name="T3" fmla="*/ 22 h 22"/>
              <a:gd name="T4" fmla="*/ 0 w 64"/>
              <a:gd name="T5" fmla="*/ 21 h 22"/>
              <a:gd name="T6" fmla="*/ 5 w 64"/>
              <a:gd name="T7" fmla="*/ 1 h 22"/>
              <a:gd name="T8" fmla="*/ 8 w 64"/>
              <a:gd name="T9" fmla="*/ 0 h 22"/>
              <a:gd name="T10" fmla="*/ 62 w 64"/>
              <a:gd name="T11" fmla="*/ 0 h 22"/>
              <a:gd name="T12" fmla="*/ 64 w 64"/>
              <a:gd name="T13" fmla="*/ 1 h 22"/>
              <a:gd name="T14" fmla="*/ 60 w 64"/>
              <a:gd name="T15" fmla="*/ 21 h 22"/>
              <a:gd name="T16" fmla="*/ 57 w 64"/>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22">
                <a:moveTo>
                  <a:pt x="57" y="22"/>
                </a:moveTo>
                <a:cubicBezTo>
                  <a:pt x="2" y="22"/>
                  <a:pt x="2" y="22"/>
                  <a:pt x="2" y="22"/>
                </a:cubicBezTo>
                <a:cubicBezTo>
                  <a:pt x="1" y="22"/>
                  <a:pt x="0" y="22"/>
                  <a:pt x="0" y="21"/>
                </a:cubicBezTo>
                <a:cubicBezTo>
                  <a:pt x="5" y="1"/>
                  <a:pt x="5" y="1"/>
                  <a:pt x="5" y="1"/>
                </a:cubicBezTo>
                <a:cubicBezTo>
                  <a:pt x="6" y="0"/>
                  <a:pt x="7" y="0"/>
                  <a:pt x="8" y="0"/>
                </a:cubicBezTo>
                <a:cubicBezTo>
                  <a:pt x="62" y="0"/>
                  <a:pt x="62" y="0"/>
                  <a:pt x="62" y="0"/>
                </a:cubicBezTo>
                <a:cubicBezTo>
                  <a:pt x="63" y="0"/>
                  <a:pt x="64" y="0"/>
                  <a:pt x="64" y="1"/>
                </a:cubicBezTo>
                <a:cubicBezTo>
                  <a:pt x="60" y="21"/>
                  <a:pt x="60" y="21"/>
                  <a:pt x="60" y="21"/>
                </a:cubicBezTo>
                <a:cubicBezTo>
                  <a:pt x="60" y="22"/>
                  <a:pt x="59" y="22"/>
                  <a:pt x="57"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75" name="išľíḋe"/>
          <p:cNvSpPr/>
          <p:nvPr/>
        </p:nvSpPr>
        <p:spPr bwMode="auto">
          <a:xfrm>
            <a:off x="9210288" y="3643941"/>
            <a:ext cx="167437" cy="59301"/>
          </a:xfrm>
          <a:custGeom>
            <a:avLst/>
            <a:gdLst>
              <a:gd name="T0" fmla="*/ 57 w 63"/>
              <a:gd name="T1" fmla="*/ 22 h 22"/>
              <a:gd name="T2" fmla="*/ 2 w 63"/>
              <a:gd name="T3" fmla="*/ 22 h 22"/>
              <a:gd name="T4" fmla="*/ 0 w 63"/>
              <a:gd name="T5" fmla="*/ 21 h 22"/>
              <a:gd name="T6" fmla="*/ 4 w 63"/>
              <a:gd name="T7" fmla="*/ 1 h 22"/>
              <a:gd name="T8" fmla="*/ 7 w 63"/>
              <a:gd name="T9" fmla="*/ 0 h 22"/>
              <a:gd name="T10" fmla="*/ 61 w 63"/>
              <a:gd name="T11" fmla="*/ 0 h 22"/>
              <a:gd name="T12" fmla="*/ 63 w 63"/>
              <a:gd name="T13" fmla="*/ 1 h 22"/>
              <a:gd name="T14" fmla="*/ 60 w 63"/>
              <a:gd name="T15" fmla="*/ 21 h 22"/>
              <a:gd name="T16" fmla="*/ 57 w 63"/>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22">
                <a:moveTo>
                  <a:pt x="57" y="22"/>
                </a:moveTo>
                <a:cubicBezTo>
                  <a:pt x="2" y="22"/>
                  <a:pt x="2" y="22"/>
                  <a:pt x="2" y="22"/>
                </a:cubicBezTo>
                <a:cubicBezTo>
                  <a:pt x="1" y="22"/>
                  <a:pt x="0" y="22"/>
                  <a:pt x="0" y="21"/>
                </a:cubicBezTo>
                <a:cubicBezTo>
                  <a:pt x="4" y="1"/>
                  <a:pt x="4" y="1"/>
                  <a:pt x="4" y="1"/>
                </a:cubicBezTo>
                <a:cubicBezTo>
                  <a:pt x="4" y="0"/>
                  <a:pt x="6" y="0"/>
                  <a:pt x="7" y="0"/>
                </a:cubicBezTo>
                <a:cubicBezTo>
                  <a:pt x="61" y="0"/>
                  <a:pt x="61" y="0"/>
                  <a:pt x="61" y="0"/>
                </a:cubicBezTo>
                <a:cubicBezTo>
                  <a:pt x="62" y="0"/>
                  <a:pt x="63" y="0"/>
                  <a:pt x="63" y="1"/>
                </a:cubicBezTo>
                <a:cubicBezTo>
                  <a:pt x="60" y="21"/>
                  <a:pt x="60" y="21"/>
                  <a:pt x="60" y="21"/>
                </a:cubicBezTo>
                <a:cubicBezTo>
                  <a:pt x="60" y="22"/>
                  <a:pt x="59" y="22"/>
                  <a:pt x="57"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76" name="îṩľiḍé"/>
          <p:cNvSpPr/>
          <p:nvPr/>
        </p:nvSpPr>
        <p:spPr bwMode="auto">
          <a:xfrm>
            <a:off x="9402143" y="3643941"/>
            <a:ext cx="165111" cy="59301"/>
          </a:xfrm>
          <a:custGeom>
            <a:avLst/>
            <a:gdLst>
              <a:gd name="T0" fmla="*/ 57 w 62"/>
              <a:gd name="T1" fmla="*/ 22 h 22"/>
              <a:gd name="T2" fmla="*/ 2 w 62"/>
              <a:gd name="T3" fmla="*/ 22 h 22"/>
              <a:gd name="T4" fmla="*/ 0 w 62"/>
              <a:gd name="T5" fmla="*/ 21 h 22"/>
              <a:gd name="T6" fmla="*/ 3 w 62"/>
              <a:gd name="T7" fmla="*/ 1 h 22"/>
              <a:gd name="T8" fmla="*/ 5 w 62"/>
              <a:gd name="T9" fmla="*/ 0 h 22"/>
              <a:gd name="T10" fmla="*/ 59 w 62"/>
              <a:gd name="T11" fmla="*/ 0 h 22"/>
              <a:gd name="T12" fmla="*/ 62 w 62"/>
              <a:gd name="T13" fmla="*/ 1 h 22"/>
              <a:gd name="T14" fmla="*/ 60 w 62"/>
              <a:gd name="T15" fmla="*/ 21 h 22"/>
              <a:gd name="T16" fmla="*/ 57 w 62"/>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22">
                <a:moveTo>
                  <a:pt x="57" y="22"/>
                </a:moveTo>
                <a:cubicBezTo>
                  <a:pt x="2" y="22"/>
                  <a:pt x="2" y="22"/>
                  <a:pt x="2" y="22"/>
                </a:cubicBezTo>
                <a:cubicBezTo>
                  <a:pt x="1" y="22"/>
                  <a:pt x="0" y="22"/>
                  <a:pt x="0" y="21"/>
                </a:cubicBezTo>
                <a:cubicBezTo>
                  <a:pt x="3" y="1"/>
                  <a:pt x="3" y="1"/>
                  <a:pt x="3" y="1"/>
                </a:cubicBezTo>
                <a:cubicBezTo>
                  <a:pt x="3" y="0"/>
                  <a:pt x="4" y="0"/>
                  <a:pt x="5" y="0"/>
                </a:cubicBezTo>
                <a:cubicBezTo>
                  <a:pt x="59" y="0"/>
                  <a:pt x="59" y="0"/>
                  <a:pt x="59" y="0"/>
                </a:cubicBezTo>
                <a:cubicBezTo>
                  <a:pt x="61" y="0"/>
                  <a:pt x="62" y="0"/>
                  <a:pt x="62" y="1"/>
                </a:cubicBezTo>
                <a:cubicBezTo>
                  <a:pt x="60" y="21"/>
                  <a:pt x="60" y="21"/>
                  <a:pt x="60" y="21"/>
                </a:cubicBezTo>
                <a:cubicBezTo>
                  <a:pt x="59" y="22"/>
                  <a:pt x="58" y="22"/>
                  <a:pt x="57"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77" name="íşľïḍé"/>
          <p:cNvSpPr/>
          <p:nvPr/>
        </p:nvSpPr>
        <p:spPr bwMode="auto">
          <a:xfrm>
            <a:off x="9591672" y="3643941"/>
            <a:ext cx="162786" cy="59301"/>
          </a:xfrm>
          <a:custGeom>
            <a:avLst/>
            <a:gdLst>
              <a:gd name="T0" fmla="*/ 58 w 61"/>
              <a:gd name="T1" fmla="*/ 22 h 22"/>
              <a:gd name="T2" fmla="*/ 3 w 61"/>
              <a:gd name="T3" fmla="*/ 22 h 22"/>
              <a:gd name="T4" fmla="*/ 0 w 61"/>
              <a:gd name="T5" fmla="*/ 21 h 22"/>
              <a:gd name="T6" fmla="*/ 2 w 61"/>
              <a:gd name="T7" fmla="*/ 1 h 22"/>
              <a:gd name="T8" fmla="*/ 5 w 61"/>
              <a:gd name="T9" fmla="*/ 0 h 22"/>
              <a:gd name="T10" fmla="*/ 59 w 61"/>
              <a:gd name="T11" fmla="*/ 0 h 22"/>
              <a:gd name="T12" fmla="*/ 61 w 61"/>
              <a:gd name="T13" fmla="*/ 1 h 22"/>
              <a:gd name="T14" fmla="*/ 60 w 61"/>
              <a:gd name="T15" fmla="*/ 21 h 22"/>
              <a:gd name="T16" fmla="*/ 58 w 61"/>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22">
                <a:moveTo>
                  <a:pt x="58" y="22"/>
                </a:moveTo>
                <a:cubicBezTo>
                  <a:pt x="3" y="22"/>
                  <a:pt x="3" y="22"/>
                  <a:pt x="3" y="22"/>
                </a:cubicBezTo>
                <a:cubicBezTo>
                  <a:pt x="1" y="22"/>
                  <a:pt x="0" y="22"/>
                  <a:pt x="0" y="21"/>
                </a:cubicBezTo>
                <a:cubicBezTo>
                  <a:pt x="2" y="1"/>
                  <a:pt x="2" y="1"/>
                  <a:pt x="2" y="1"/>
                </a:cubicBezTo>
                <a:cubicBezTo>
                  <a:pt x="2" y="0"/>
                  <a:pt x="3" y="0"/>
                  <a:pt x="5" y="0"/>
                </a:cubicBezTo>
                <a:cubicBezTo>
                  <a:pt x="59" y="0"/>
                  <a:pt x="59" y="0"/>
                  <a:pt x="59" y="0"/>
                </a:cubicBezTo>
                <a:cubicBezTo>
                  <a:pt x="60" y="0"/>
                  <a:pt x="61" y="0"/>
                  <a:pt x="61" y="1"/>
                </a:cubicBezTo>
                <a:cubicBezTo>
                  <a:pt x="60" y="21"/>
                  <a:pt x="60" y="21"/>
                  <a:pt x="60" y="21"/>
                </a:cubicBezTo>
                <a:cubicBezTo>
                  <a:pt x="60" y="22"/>
                  <a:pt x="59" y="22"/>
                  <a:pt x="58"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78" name="ïs1ïḋê"/>
          <p:cNvSpPr/>
          <p:nvPr/>
        </p:nvSpPr>
        <p:spPr bwMode="auto">
          <a:xfrm>
            <a:off x="9781202" y="3643941"/>
            <a:ext cx="160460" cy="59301"/>
          </a:xfrm>
          <a:custGeom>
            <a:avLst/>
            <a:gdLst>
              <a:gd name="T0" fmla="*/ 58 w 60"/>
              <a:gd name="T1" fmla="*/ 22 h 22"/>
              <a:gd name="T2" fmla="*/ 3 w 60"/>
              <a:gd name="T3" fmla="*/ 22 h 22"/>
              <a:gd name="T4" fmla="*/ 0 w 60"/>
              <a:gd name="T5" fmla="*/ 21 h 22"/>
              <a:gd name="T6" fmla="*/ 1 w 60"/>
              <a:gd name="T7" fmla="*/ 1 h 22"/>
              <a:gd name="T8" fmla="*/ 4 w 60"/>
              <a:gd name="T9" fmla="*/ 0 h 22"/>
              <a:gd name="T10" fmla="*/ 58 w 60"/>
              <a:gd name="T11" fmla="*/ 0 h 22"/>
              <a:gd name="T12" fmla="*/ 60 w 60"/>
              <a:gd name="T13" fmla="*/ 1 h 22"/>
              <a:gd name="T14" fmla="*/ 60 w 60"/>
              <a:gd name="T15" fmla="*/ 21 h 22"/>
              <a:gd name="T16" fmla="*/ 58 w 60"/>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22">
                <a:moveTo>
                  <a:pt x="58" y="22"/>
                </a:moveTo>
                <a:cubicBezTo>
                  <a:pt x="3" y="22"/>
                  <a:pt x="3" y="22"/>
                  <a:pt x="3" y="22"/>
                </a:cubicBezTo>
                <a:cubicBezTo>
                  <a:pt x="1" y="22"/>
                  <a:pt x="0" y="22"/>
                  <a:pt x="0" y="21"/>
                </a:cubicBezTo>
                <a:cubicBezTo>
                  <a:pt x="1" y="1"/>
                  <a:pt x="1" y="1"/>
                  <a:pt x="1" y="1"/>
                </a:cubicBezTo>
                <a:cubicBezTo>
                  <a:pt x="1" y="0"/>
                  <a:pt x="2" y="0"/>
                  <a:pt x="4" y="0"/>
                </a:cubicBezTo>
                <a:cubicBezTo>
                  <a:pt x="58" y="0"/>
                  <a:pt x="58" y="0"/>
                  <a:pt x="58" y="0"/>
                </a:cubicBezTo>
                <a:cubicBezTo>
                  <a:pt x="59" y="0"/>
                  <a:pt x="60" y="0"/>
                  <a:pt x="60" y="1"/>
                </a:cubicBezTo>
                <a:cubicBezTo>
                  <a:pt x="60" y="21"/>
                  <a:pt x="60" y="21"/>
                  <a:pt x="60" y="21"/>
                </a:cubicBezTo>
                <a:cubicBezTo>
                  <a:pt x="60" y="22"/>
                  <a:pt x="59" y="22"/>
                  <a:pt x="58"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79" name="iṣļiḑe"/>
          <p:cNvSpPr/>
          <p:nvPr/>
        </p:nvSpPr>
        <p:spPr bwMode="auto">
          <a:xfrm>
            <a:off x="9964918" y="3643941"/>
            <a:ext cx="162786" cy="59301"/>
          </a:xfrm>
          <a:custGeom>
            <a:avLst/>
            <a:gdLst>
              <a:gd name="T0" fmla="*/ 58 w 61"/>
              <a:gd name="T1" fmla="*/ 22 h 22"/>
              <a:gd name="T2" fmla="*/ 3 w 61"/>
              <a:gd name="T3" fmla="*/ 22 h 22"/>
              <a:gd name="T4" fmla="*/ 1 w 61"/>
              <a:gd name="T5" fmla="*/ 21 h 22"/>
              <a:gd name="T6" fmla="*/ 0 w 61"/>
              <a:gd name="T7" fmla="*/ 1 h 22"/>
              <a:gd name="T8" fmla="*/ 3 w 61"/>
              <a:gd name="T9" fmla="*/ 0 h 22"/>
              <a:gd name="T10" fmla="*/ 57 w 61"/>
              <a:gd name="T11" fmla="*/ 0 h 22"/>
              <a:gd name="T12" fmla="*/ 59 w 61"/>
              <a:gd name="T13" fmla="*/ 1 h 22"/>
              <a:gd name="T14" fmla="*/ 61 w 61"/>
              <a:gd name="T15" fmla="*/ 21 h 22"/>
              <a:gd name="T16" fmla="*/ 58 w 61"/>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22">
                <a:moveTo>
                  <a:pt x="58" y="22"/>
                </a:moveTo>
                <a:cubicBezTo>
                  <a:pt x="3" y="22"/>
                  <a:pt x="3" y="22"/>
                  <a:pt x="3" y="22"/>
                </a:cubicBezTo>
                <a:cubicBezTo>
                  <a:pt x="2" y="22"/>
                  <a:pt x="1" y="22"/>
                  <a:pt x="1" y="21"/>
                </a:cubicBezTo>
                <a:cubicBezTo>
                  <a:pt x="0" y="1"/>
                  <a:pt x="0" y="1"/>
                  <a:pt x="0" y="1"/>
                </a:cubicBezTo>
                <a:cubicBezTo>
                  <a:pt x="0" y="0"/>
                  <a:pt x="2" y="0"/>
                  <a:pt x="3" y="0"/>
                </a:cubicBezTo>
                <a:cubicBezTo>
                  <a:pt x="57" y="0"/>
                  <a:pt x="57" y="0"/>
                  <a:pt x="57" y="0"/>
                </a:cubicBezTo>
                <a:cubicBezTo>
                  <a:pt x="58" y="0"/>
                  <a:pt x="59" y="0"/>
                  <a:pt x="59" y="1"/>
                </a:cubicBezTo>
                <a:cubicBezTo>
                  <a:pt x="61" y="21"/>
                  <a:pt x="61" y="21"/>
                  <a:pt x="61" y="21"/>
                </a:cubicBezTo>
                <a:cubicBezTo>
                  <a:pt x="61" y="22"/>
                  <a:pt x="60" y="22"/>
                  <a:pt x="58"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80" name="iš1íďè"/>
          <p:cNvSpPr/>
          <p:nvPr/>
        </p:nvSpPr>
        <p:spPr bwMode="auto">
          <a:xfrm>
            <a:off x="10154447" y="3643941"/>
            <a:ext cx="165111" cy="59301"/>
          </a:xfrm>
          <a:custGeom>
            <a:avLst/>
            <a:gdLst>
              <a:gd name="T0" fmla="*/ 59 w 62"/>
              <a:gd name="T1" fmla="*/ 22 h 22"/>
              <a:gd name="T2" fmla="*/ 5 w 62"/>
              <a:gd name="T3" fmla="*/ 22 h 22"/>
              <a:gd name="T4" fmla="*/ 2 w 62"/>
              <a:gd name="T5" fmla="*/ 21 h 22"/>
              <a:gd name="T6" fmla="*/ 0 w 62"/>
              <a:gd name="T7" fmla="*/ 1 h 22"/>
              <a:gd name="T8" fmla="*/ 3 w 62"/>
              <a:gd name="T9" fmla="*/ 0 h 22"/>
              <a:gd name="T10" fmla="*/ 57 w 62"/>
              <a:gd name="T11" fmla="*/ 0 h 22"/>
              <a:gd name="T12" fmla="*/ 59 w 62"/>
              <a:gd name="T13" fmla="*/ 1 h 22"/>
              <a:gd name="T14" fmla="*/ 62 w 62"/>
              <a:gd name="T15" fmla="*/ 21 h 22"/>
              <a:gd name="T16" fmla="*/ 59 w 62"/>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22">
                <a:moveTo>
                  <a:pt x="59" y="22"/>
                </a:moveTo>
                <a:cubicBezTo>
                  <a:pt x="5" y="22"/>
                  <a:pt x="5" y="22"/>
                  <a:pt x="5" y="22"/>
                </a:cubicBezTo>
                <a:cubicBezTo>
                  <a:pt x="3" y="22"/>
                  <a:pt x="2" y="22"/>
                  <a:pt x="2" y="21"/>
                </a:cubicBezTo>
                <a:cubicBezTo>
                  <a:pt x="0" y="1"/>
                  <a:pt x="0" y="1"/>
                  <a:pt x="0" y="1"/>
                </a:cubicBezTo>
                <a:cubicBezTo>
                  <a:pt x="0" y="0"/>
                  <a:pt x="1" y="0"/>
                  <a:pt x="3" y="0"/>
                </a:cubicBezTo>
                <a:cubicBezTo>
                  <a:pt x="57" y="0"/>
                  <a:pt x="57" y="0"/>
                  <a:pt x="57" y="0"/>
                </a:cubicBezTo>
                <a:cubicBezTo>
                  <a:pt x="58" y="0"/>
                  <a:pt x="59" y="0"/>
                  <a:pt x="59" y="1"/>
                </a:cubicBezTo>
                <a:cubicBezTo>
                  <a:pt x="62" y="21"/>
                  <a:pt x="62" y="21"/>
                  <a:pt x="62" y="21"/>
                </a:cubicBezTo>
                <a:cubicBezTo>
                  <a:pt x="62" y="22"/>
                  <a:pt x="61" y="22"/>
                  <a:pt x="59"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81" name="ís1iḋè"/>
          <p:cNvSpPr/>
          <p:nvPr/>
        </p:nvSpPr>
        <p:spPr bwMode="auto">
          <a:xfrm>
            <a:off x="10341651" y="3643941"/>
            <a:ext cx="167437" cy="59301"/>
          </a:xfrm>
          <a:custGeom>
            <a:avLst/>
            <a:gdLst>
              <a:gd name="T0" fmla="*/ 61 w 63"/>
              <a:gd name="T1" fmla="*/ 22 h 22"/>
              <a:gd name="T2" fmla="*/ 6 w 63"/>
              <a:gd name="T3" fmla="*/ 22 h 22"/>
              <a:gd name="T4" fmla="*/ 3 w 63"/>
              <a:gd name="T5" fmla="*/ 21 h 22"/>
              <a:gd name="T6" fmla="*/ 1 w 63"/>
              <a:gd name="T7" fmla="*/ 1 h 22"/>
              <a:gd name="T8" fmla="*/ 3 w 63"/>
              <a:gd name="T9" fmla="*/ 0 h 22"/>
              <a:gd name="T10" fmla="*/ 57 w 63"/>
              <a:gd name="T11" fmla="*/ 0 h 22"/>
              <a:gd name="T12" fmla="*/ 59 w 63"/>
              <a:gd name="T13" fmla="*/ 1 h 22"/>
              <a:gd name="T14" fmla="*/ 63 w 63"/>
              <a:gd name="T15" fmla="*/ 21 h 22"/>
              <a:gd name="T16" fmla="*/ 61 w 63"/>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22">
                <a:moveTo>
                  <a:pt x="61" y="22"/>
                </a:moveTo>
                <a:cubicBezTo>
                  <a:pt x="6" y="22"/>
                  <a:pt x="6" y="22"/>
                  <a:pt x="6" y="22"/>
                </a:cubicBezTo>
                <a:cubicBezTo>
                  <a:pt x="5" y="22"/>
                  <a:pt x="3" y="22"/>
                  <a:pt x="3" y="21"/>
                </a:cubicBezTo>
                <a:cubicBezTo>
                  <a:pt x="1" y="1"/>
                  <a:pt x="1" y="1"/>
                  <a:pt x="1" y="1"/>
                </a:cubicBezTo>
                <a:cubicBezTo>
                  <a:pt x="0" y="0"/>
                  <a:pt x="2" y="0"/>
                  <a:pt x="3" y="0"/>
                </a:cubicBezTo>
                <a:cubicBezTo>
                  <a:pt x="57" y="0"/>
                  <a:pt x="57" y="0"/>
                  <a:pt x="57" y="0"/>
                </a:cubicBezTo>
                <a:cubicBezTo>
                  <a:pt x="58" y="0"/>
                  <a:pt x="59" y="0"/>
                  <a:pt x="59" y="1"/>
                </a:cubicBezTo>
                <a:cubicBezTo>
                  <a:pt x="63" y="21"/>
                  <a:pt x="63" y="21"/>
                  <a:pt x="63" y="21"/>
                </a:cubicBezTo>
                <a:cubicBezTo>
                  <a:pt x="63" y="22"/>
                  <a:pt x="62" y="22"/>
                  <a:pt x="61"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82" name="iSḷiḋè"/>
          <p:cNvSpPr/>
          <p:nvPr/>
        </p:nvSpPr>
        <p:spPr bwMode="auto">
          <a:xfrm>
            <a:off x="10525367" y="3643941"/>
            <a:ext cx="170926" cy="59301"/>
          </a:xfrm>
          <a:custGeom>
            <a:avLst/>
            <a:gdLst>
              <a:gd name="T0" fmla="*/ 62 w 64"/>
              <a:gd name="T1" fmla="*/ 22 h 22"/>
              <a:gd name="T2" fmla="*/ 7 w 64"/>
              <a:gd name="T3" fmla="*/ 22 h 22"/>
              <a:gd name="T4" fmla="*/ 4 w 64"/>
              <a:gd name="T5" fmla="*/ 21 h 22"/>
              <a:gd name="T6" fmla="*/ 0 w 64"/>
              <a:gd name="T7" fmla="*/ 1 h 22"/>
              <a:gd name="T8" fmla="*/ 3 w 64"/>
              <a:gd name="T9" fmla="*/ 0 h 22"/>
              <a:gd name="T10" fmla="*/ 57 w 64"/>
              <a:gd name="T11" fmla="*/ 0 h 22"/>
              <a:gd name="T12" fmla="*/ 59 w 64"/>
              <a:gd name="T13" fmla="*/ 1 h 22"/>
              <a:gd name="T14" fmla="*/ 64 w 64"/>
              <a:gd name="T15" fmla="*/ 21 h 22"/>
              <a:gd name="T16" fmla="*/ 62 w 64"/>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22">
                <a:moveTo>
                  <a:pt x="62" y="22"/>
                </a:moveTo>
                <a:cubicBezTo>
                  <a:pt x="7" y="22"/>
                  <a:pt x="7" y="22"/>
                  <a:pt x="7" y="22"/>
                </a:cubicBezTo>
                <a:cubicBezTo>
                  <a:pt x="6" y="22"/>
                  <a:pt x="4" y="22"/>
                  <a:pt x="4" y="21"/>
                </a:cubicBezTo>
                <a:cubicBezTo>
                  <a:pt x="0" y="1"/>
                  <a:pt x="0" y="1"/>
                  <a:pt x="0" y="1"/>
                </a:cubicBezTo>
                <a:cubicBezTo>
                  <a:pt x="0" y="0"/>
                  <a:pt x="1" y="0"/>
                  <a:pt x="3" y="0"/>
                </a:cubicBezTo>
                <a:cubicBezTo>
                  <a:pt x="57" y="0"/>
                  <a:pt x="57" y="0"/>
                  <a:pt x="57" y="0"/>
                </a:cubicBezTo>
                <a:cubicBezTo>
                  <a:pt x="58" y="0"/>
                  <a:pt x="59" y="0"/>
                  <a:pt x="59" y="1"/>
                </a:cubicBezTo>
                <a:cubicBezTo>
                  <a:pt x="64" y="21"/>
                  <a:pt x="64" y="21"/>
                  <a:pt x="64" y="21"/>
                </a:cubicBezTo>
                <a:cubicBezTo>
                  <a:pt x="64" y="22"/>
                  <a:pt x="63" y="22"/>
                  <a:pt x="62"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83" name="ïṣļïdè"/>
          <p:cNvSpPr/>
          <p:nvPr/>
        </p:nvSpPr>
        <p:spPr bwMode="auto">
          <a:xfrm>
            <a:off x="10717221" y="3643941"/>
            <a:ext cx="174414" cy="59301"/>
          </a:xfrm>
          <a:custGeom>
            <a:avLst/>
            <a:gdLst>
              <a:gd name="T0" fmla="*/ 63 w 65"/>
              <a:gd name="T1" fmla="*/ 22 h 22"/>
              <a:gd name="T2" fmla="*/ 8 w 65"/>
              <a:gd name="T3" fmla="*/ 22 h 22"/>
              <a:gd name="T4" fmla="*/ 5 w 65"/>
              <a:gd name="T5" fmla="*/ 21 h 22"/>
              <a:gd name="T6" fmla="*/ 0 w 65"/>
              <a:gd name="T7" fmla="*/ 1 h 22"/>
              <a:gd name="T8" fmla="*/ 3 w 65"/>
              <a:gd name="T9" fmla="*/ 0 h 22"/>
              <a:gd name="T10" fmla="*/ 56 w 65"/>
              <a:gd name="T11" fmla="*/ 0 h 22"/>
              <a:gd name="T12" fmla="*/ 59 w 65"/>
              <a:gd name="T13" fmla="*/ 1 h 22"/>
              <a:gd name="T14" fmla="*/ 65 w 65"/>
              <a:gd name="T15" fmla="*/ 21 h 22"/>
              <a:gd name="T16" fmla="*/ 63 w 65"/>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22">
                <a:moveTo>
                  <a:pt x="63" y="22"/>
                </a:moveTo>
                <a:cubicBezTo>
                  <a:pt x="8" y="22"/>
                  <a:pt x="8" y="22"/>
                  <a:pt x="8" y="22"/>
                </a:cubicBezTo>
                <a:cubicBezTo>
                  <a:pt x="7" y="22"/>
                  <a:pt x="6" y="22"/>
                  <a:pt x="5" y="21"/>
                </a:cubicBezTo>
                <a:cubicBezTo>
                  <a:pt x="0" y="1"/>
                  <a:pt x="0" y="1"/>
                  <a:pt x="0" y="1"/>
                </a:cubicBezTo>
                <a:cubicBezTo>
                  <a:pt x="0" y="0"/>
                  <a:pt x="1" y="0"/>
                  <a:pt x="3" y="0"/>
                </a:cubicBezTo>
                <a:cubicBezTo>
                  <a:pt x="56" y="0"/>
                  <a:pt x="56" y="0"/>
                  <a:pt x="56" y="0"/>
                </a:cubicBezTo>
                <a:cubicBezTo>
                  <a:pt x="58" y="0"/>
                  <a:pt x="59" y="0"/>
                  <a:pt x="59" y="1"/>
                </a:cubicBezTo>
                <a:cubicBezTo>
                  <a:pt x="65" y="21"/>
                  <a:pt x="65" y="21"/>
                  <a:pt x="65" y="21"/>
                </a:cubicBezTo>
                <a:cubicBezTo>
                  <a:pt x="65" y="22"/>
                  <a:pt x="64" y="22"/>
                  <a:pt x="63"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84" name="i$ḷîḋé"/>
          <p:cNvSpPr/>
          <p:nvPr/>
        </p:nvSpPr>
        <p:spPr bwMode="auto">
          <a:xfrm>
            <a:off x="10902100" y="3643941"/>
            <a:ext cx="175577" cy="59301"/>
          </a:xfrm>
          <a:custGeom>
            <a:avLst/>
            <a:gdLst>
              <a:gd name="T0" fmla="*/ 64 w 66"/>
              <a:gd name="T1" fmla="*/ 22 h 22"/>
              <a:gd name="T2" fmla="*/ 9 w 66"/>
              <a:gd name="T3" fmla="*/ 22 h 22"/>
              <a:gd name="T4" fmla="*/ 6 w 66"/>
              <a:gd name="T5" fmla="*/ 21 h 22"/>
              <a:gd name="T6" fmla="*/ 0 w 66"/>
              <a:gd name="T7" fmla="*/ 1 h 22"/>
              <a:gd name="T8" fmla="*/ 2 w 66"/>
              <a:gd name="T9" fmla="*/ 0 h 22"/>
              <a:gd name="T10" fmla="*/ 56 w 66"/>
              <a:gd name="T11" fmla="*/ 0 h 22"/>
              <a:gd name="T12" fmla="*/ 59 w 66"/>
              <a:gd name="T13" fmla="*/ 1 h 22"/>
              <a:gd name="T14" fmla="*/ 66 w 66"/>
              <a:gd name="T15" fmla="*/ 21 h 22"/>
              <a:gd name="T16" fmla="*/ 64 w 66"/>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22">
                <a:moveTo>
                  <a:pt x="64" y="22"/>
                </a:moveTo>
                <a:cubicBezTo>
                  <a:pt x="9" y="22"/>
                  <a:pt x="9" y="22"/>
                  <a:pt x="9" y="22"/>
                </a:cubicBezTo>
                <a:cubicBezTo>
                  <a:pt x="8" y="22"/>
                  <a:pt x="6" y="22"/>
                  <a:pt x="6" y="21"/>
                </a:cubicBezTo>
                <a:cubicBezTo>
                  <a:pt x="0" y="1"/>
                  <a:pt x="0" y="1"/>
                  <a:pt x="0" y="1"/>
                </a:cubicBezTo>
                <a:cubicBezTo>
                  <a:pt x="0" y="0"/>
                  <a:pt x="1" y="0"/>
                  <a:pt x="2" y="0"/>
                </a:cubicBezTo>
                <a:cubicBezTo>
                  <a:pt x="56" y="0"/>
                  <a:pt x="56" y="0"/>
                  <a:pt x="56" y="0"/>
                </a:cubicBezTo>
                <a:cubicBezTo>
                  <a:pt x="57" y="0"/>
                  <a:pt x="59" y="0"/>
                  <a:pt x="59" y="1"/>
                </a:cubicBezTo>
                <a:cubicBezTo>
                  <a:pt x="66" y="21"/>
                  <a:pt x="66" y="21"/>
                  <a:pt x="66" y="21"/>
                </a:cubicBezTo>
                <a:cubicBezTo>
                  <a:pt x="66" y="22"/>
                  <a:pt x="65" y="22"/>
                  <a:pt x="64"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85" name="îṥḻiďé"/>
          <p:cNvSpPr/>
          <p:nvPr/>
        </p:nvSpPr>
        <p:spPr bwMode="auto">
          <a:xfrm>
            <a:off x="11088141" y="3643941"/>
            <a:ext cx="181390" cy="59301"/>
          </a:xfrm>
          <a:custGeom>
            <a:avLst/>
            <a:gdLst>
              <a:gd name="T0" fmla="*/ 66 w 68"/>
              <a:gd name="T1" fmla="*/ 22 h 22"/>
              <a:gd name="T2" fmla="*/ 11 w 68"/>
              <a:gd name="T3" fmla="*/ 22 h 22"/>
              <a:gd name="T4" fmla="*/ 8 w 68"/>
              <a:gd name="T5" fmla="*/ 21 h 22"/>
              <a:gd name="T6" fmla="*/ 1 w 68"/>
              <a:gd name="T7" fmla="*/ 1 h 22"/>
              <a:gd name="T8" fmla="*/ 3 w 68"/>
              <a:gd name="T9" fmla="*/ 0 h 22"/>
              <a:gd name="T10" fmla="*/ 57 w 68"/>
              <a:gd name="T11" fmla="*/ 0 h 22"/>
              <a:gd name="T12" fmla="*/ 59 w 68"/>
              <a:gd name="T13" fmla="*/ 1 h 22"/>
              <a:gd name="T14" fmla="*/ 68 w 68"/>
              <a:gd name="T15" fmla="*/ 21 h 22"/>
              <a:gd name="T16" fmla="*/ 66 w 68"/>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2">
                <a:moveTo>
                  <a:pt x="66" y="22"/>
                </a:moveTo>
                <a:cubicBezTo>
                  <a:pt x="11" y="22"/>
                  <a:pt x="11" y="22"/>
                  <a:pt x="11" y="22"/>
                </a:cubicBezTo>
                <a:cubicBezTo>
                  <a:pt x="9" y="22"/>
                  <a:pt x="8" y="22"/>
                  <a:pt x="8" y="21"/>
                </a:cubicBezTo>
                <a:cubicBezTo>
                  <a:pt x="1" y="1"/>
                  <a:pt x="1" y="1"/>
                  <a:pt x="1" y="1"/>
                </a:cubicBezTo>
                <a:cubicBezTo>
                  <a:pt x="0" y="0"/>
                  <a:pt x="1" y="0"/>
                  <a:pt x="3" y="0"/>
                </a:cubicBezTo>
                <a:cubicBezTo>
                  <a:pt x="57" y="0"/>
                  <a:pt x="57" y="0"/>
                  <a:pt x="57" y="0"/>
                </a:cubicBezTo>
                <a:cubicBezTo>
                  <a:pt x="58" y="0"/>
                  <a:pt x="59" y="0"/>
                  <a:pt x="59" y="1"/>
                </a:cubicBezTo>
                <a:cubicBezTo>
                  <a:pt x="68" y="21"/>
                  <a:pt x="68" y="21"/>
                  <a:pt x="68" y="21"/>
                </a:cubicBezTo>
                <a:cubicBezTo>
                  <a:pt x="68" y="22"/>
                  <a:pt x="67" y="22"/>
                  <a:pt x="66"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86" name="í$1iḍè"/>
          <p:cNvSpPr/>
          <p:nvPr/>
        </p:nvSpPr>
        <p:spPr bwMode="auto">
          <a:xfrm>
            <a:off x="8756813" y="3577663"/>
            <a:ext cx="173251" cy="55812"/>
          </a:xfrm>
          <a:custGeom>
            <a:avLst/>
            <a:gdLst>
              <a:gd name="T0" fmla="*/ 56 w 65"/>
              <a:gd name="T1" fmla="*/ 21 h 21"/>
              <a:gd name="T2" fmla="*/ 3 w 65"/>
              <a:gd name="T3" fmla="*/ 21 h 21"/>
              <a:gd name="T4" fmla="*/ 1 w 65"/>
              <a:gd name="T5" fmla="*/ 20 h 21"/>
              <a:gd name="T6" fmla="*/ 7 w 65"/>
              <a:gd name="T7" fmla="*/ 1 h 21"/>
              <a:gd name="T8" fmla="*/ 10 w 65"/>
              <a:gd name="T9" fmla="*/ 0 h 21"/>
              <a:gd name="T10" fmla="*/ 63 w 65"/>
              <a:gd name="T11" fmla="*/ 0 h 21"/>
              <a:gd name="T12" fmla="*/ 65 w 65"/>
              <a:gd name="T13" fmla="*/ 1 h 21"/>
              <a:gd name="T14" fmla="*/ 59 w 65"/>
              <a:gd name="T15" fmla="*/ 20 h 21"/>
              <a:gd name="T16" fmla="*/ 56 w 65"/>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21">
                <a:moveTo>
                  <a:pt x="56" y="21"/>
                </a:moveTo>
                <a:cubicBezTo>
                  <a:pt x="3" y="21"/>
                  <a:pt x="3" y="21"/>
                  <a:pt x="3" y="21"/>
                </a:cubicBezTo>
                <a:cubicBezTo>
                  <a:pt x="1" y="21"/>
                  <a:pt x="0" y="21"/>
                  <a:pt x="1" y="20"/>
                </a:cubicBezTo>
                <a:cubicBezTo>
                  <a:pt x="7" y="1"/>
                  <a:pt x="7" y="1"/>
                  <a:pt x="7" y="1"/>
                </a:cubicBezTo>
                <a:cubicBezTo>
                  <a:pt x="8" y="0"/>
                  <a:pt x="9" y="0"/>
                  <a:pt x="10" y="0"/>
                </a:cubicBezTo>
                <a:cubicBezTo>
                  <a:pt x="63" y="0"/>
                  <a:pt x="63" y="0"/>
                  <a:pt x="63" y="0"/>
                </a:cubicBezTo>
                <a:cubicBezTo>
                  <a:pt x="64" y="0"/>
                  <a:pt x="65" y="0"/>
                  <a:pt x="65" y="1"/>
                </a:cubicBezTo>
                <a:cubicBezTo>
                  <a:pt x="59" y="20"/>
                  <a:pt x="59" y="20"/>
                  <a:pt x="59" y="20"/>
                </a:cubicBezTo>
                <a:cubicBezTo>
                  <a:pt x="59" y="21"/>
                  <a:pt x="58" y="21"/>
                  <a:pt x="56"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87" name="îṥḻïḑe"/>
          <p:cNvSpPr/>
          <p:nvPr/>
        </p:nvSpPr>
        <p:spPr bwMode="auto">
          <a:xfrm>
            <a:off x="8940528" y="3577663"/>
            <a:ext cx="170926" cy="55812"/>
          </a:xfrm>
          <a:custGeom>
            <a:avLst/>
            <a:gdLst>
              <a:gd name="T0" fmla="*/ 56 w 64"/>
              <a:gd name="T1" fmla="*/ 21 h 21"/>
              <a:gd name="T2" fmla="*/ 3 w 64"/>
              <a:gd name="T3" fmla="*/ 21 h 21"/>
              <a:gd name="T4" fmla="*/ 0 w 64"/>
              <a:gd name="T5" fmla="*/ 20 h 21"/>
              <a:gd name="T6" fmla="*/ 6 w 64"/>
              <a:gd name="T7" fmla="*/ 1 h 21"/>
              <a:gd name="T8" fmla="*/ 9 w 64"/>
              <a:gd name="T9" fmla="*/ 0 h 21"/>
              <a:gd name="T10" fmla="*/ 62 w 64"/>
              <a:gd name="T11" fmla="*/ 0 h 21"/>
              <a:gd name="T12" fmla="*/ 64 w 64"/>
              <a:gd name="T13" fmla="*/ 1 h 21"/>
              <a:gd name="T14" fmla="*/ 59 w 64"/>
              <a:gd name="T15" fmla="*/ 20 h 21"/>
              <a:gd name="T16" fmla="*/ 56 w 64"/>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21">
                <a:moveTo>
                  <a:pt x="56" y="21"/>
                </a:moveTo>
                <a:cubicBezTo>
                  <a:pt x="3" y="21"/>
                  <a:pt x="3" y="21"/>
                  <a:pt x="3" y="21"/>
                </a:cubicBezTo>
                <a:cubicBezTo>
                  <a:pt x="1" y="21"/>
                  <a:pt x="0" y="21"/>
                  <a:pt x="0" y="20"/>
                </a:cubicBezTo>
                <a:cubicBezTo>
                  <a:pt x="6" y="1"/>
                  <a:pt x="6" y="1"/>
                  <a:pt x="6" y="1"/>
                </a:cubicBezTo>
                <a:cubicBezTo>
                  <a:pt x="6" y="0"/>
                  <a:pt x="8" y="0"/>
                  <a:pt x="9" y="0"/>
                </a:cubicBezTo>
                <a:cubicBezTo>
                  <a:pt x="62" y="0"/>
                  <a:pt x="62" y="0"/>
                  <a:pt x="62" y="0"/>
                </a:cubicBezTo>
                <a:cubicBezTo>
                  <a:pt x="63" y="0"/>
                  <a:pt x="64" y="0"/>
                  <a:pt x="64" y="1"/>
                </a:cubicBezTo>
                <a:cubicBezTo>
                  <a:pt x="59" y="20"/>
                  <a:pt x="59" y="20"/>
                  <a:pt x="59" y="20"/>
                </a:cubicBezTo>
                <a:cubicBezTo>
                  <a:pt x="59" y="21"/>
                  <a:pt x="58" y="21"/>
                  <a:pt x="56"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88" name="iSľiḍê"/>
          <p:cNvSpPr/>
          <p:nvPr/>
        </p:nvSpPr>
        <p:spPr bwMode="auto">
          <a:xfrm>
            <a:off x="9130058" y="3577663"/>
            <a:ext cx="167437" cy="55812"/>
          </a:xfrm>
          <a:custGeom>
            <a:avLst/>
            <a:gdLst>
              <a:gd name="T0" fmla="*/ 56 w 63"/>
              <a:gd name="T1" fmla="*/ 21 h 21"/>
              <a:gd name="T2" fmla="*/ 2 w 63"/>
              <a:gd name="T3" fmla="*/ 21 h 21"/>
              <a:gd name="T4" fmla="*/ 0 w 63"/>
              <a:gd name="T5" fmla="*/ 20 h 21"/>
              <a:gd name="T6" fmla="*/ 5 w 63"/>
              <a:gd name="T7" fmla="*/ 1 h 21"/>
              <a:gd name="T8" fmla="*/ 7 w 63"/>
              <a:gd name="T9" fmla="*/ 0 h 21"/>
              <a:gd name="T10" fmla="*/ 60 w 63"/>
              <a:gd name="T11" fmla="*/ 0 h 21"/>
              <a:gd name="T12" fmla="*/ 62 w 63"/>
              <a:gd name="T13" fmla="*/ 1 h 21"/>
              <a:gd name="T14" fmla="*/ 59 w 63"/>
              <a:gd name="T15" fmla="*/ 20 h 21"/>
              <a:gd name="T16" fmla="*/ 56 w 63"/>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21">
                <a:moveTo>
                  <a:pt x="56" y="21"/>
                </a:moveTo>
                <a:cubicBezTo>
                  <a:pt x="2" y="21"/>
                  <a:pt x="2" y="21"/>
                  <a:pt x="2" y="21"/>
                </a:cubicBezTo>
                <a:cubicBezTo>
                  <a:pt x="1" y="21"/>
                  <a:pt x="0" y="21"/>
                  <a:pt x="0" y="20"/>
                </a:cubicBezTo>
                <a:cubicBezTo>
                  <a:pt x="5" y="1"/>
                  <a:pt x="5" y="1"/>
                  <a:pt x="5" y="1"/>
                </a:cubicBezTo>
                <a:cubicBezTo>
                  <a:pt x="5" y="0"/>
                  <a:pt x="6" y="0"/>
                  <a:pt x="7" y="0"/>
                </a:cubicBezTo>
                <a:cubicBezTo>
                  <a:pt x="60" y="0"/>
                  <a:pt x="60" y="0"/>
                  <a:pt x="60" y="0"/>
                </a:cubicBezTo>
                <a:cubicBezTo>
                  <a:pt x="62" y="0"/>
                  <a:pt x="63" y="0"/>
                  <a:pt x="62" y="1"/>
                </a:cubicBezTo>
                <a:cubicBezTo>
                  <a:pt x="59" y="20"/>
                  <a:pt x="59" y="20"/>
                  <a:pt x="59" y="20"/>
                </a:cubicBezTo>
                <a:cubicBezTo>
                  <a:pt x="59" y="21"/>
                  <a:pt x="57" y="21"/>
                  <a:pt x="56"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89" name="îṡḻïḋé"/>
          <p:cNvSpPr/>
          <p:nvPr/>
        </p:nvSpPr>
        <p:spPr bwMode="auto">
          <a:xfrm>
            <a:off x="9313774" y="3577663"/>
            <a:ext cx="162786" cy="55812"/>
          </a:xfrm>
          <a:custGeom>
            <a:avLst/>
            <a:gdLst>
              <a:gd name="T0" fmla="*/ 56 w 61"/>
              <a:gd name="T1" fmla="*/ 21 h 21"/>
              <a:gd name="T2" fmla="*/ 2 w 61"/>
              <a:gd name="T3" fmla="*/ 21 h 21"/>
              <a:gd name="T4" fmla="*/ 0 w 61"/>
              <a:gd name="T5" fmla="*/ 20 h 21"/>
              <a:gd name="T6" fmla="*/ 4 w 61"/>
              <a:gd name="T7" fmla="*/ 1 h 21"/>
              <a:gd name="T8" fmla="*/ 6 w 61"/>
              <a:gd name="T9" fmla="*/ 0 h 21"/>
              <a:gd name="T10" fmla="*/ 59 w 61"/>
              <a:gd name="T11" fmla="*/ 0 h 21"/>
              <a:gd name="T12" fmla="*/ 61 w 61"/>
              <a:gd name="T13" fmla="*/ 1 h 21"/>
              <a:gd name="T14" fmla="*/ 59 w 61"/>
              <a:gd name="T15" fmla="*/ 20 h 21"/>
              <a:gd name="T16" fmla="*/ 56 w 61"/>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21">
                <a:moveTo>
                  <a:pt x="56" y="21"/>
                </a:moveTo>
                <a:cubicBezTo>
                  <a:pt x="2" y="21"/>
                  <a:pt x="2" y="21"/>
                  <a:pt x="2" y="21"/>
                </a:cubicBezTo>
                <a:cubicBezTo>
                  <a:pt x="1" y="21"/>
                  <a:pt x="0" y="21"/>
                  <a:pt x="0" y="20"/>
                </a:cubicBezTo>
                <a:cubicBezTo>
                  <a:pt x="4" y="1"/>
                  <a:pt x="4" y="1"/>
                  <a:pt x="4" y="1"/>
                </a:cubicBezTo>
                <a:cubicBezTo>
                  <a:pt x="4" y="0"/>
                  <a:pt x="5" y="0"/>
                  <a:pt x="6" y="0"/>
                </a:cubicBezTo>
                <a:cubicBezTo>
                  <a:pt x="59" y="0"/>
                  <a:pt x="59" y="0"/>
                  <a:pt x="59" y="0"/>
                </a:cubicBezTo>
                <a:cubicBezTo>
                  <a:pt x="60" y="0"/>
                  <a:pt x="61" y="0"/>
                  <a:pt x="61" y="1"/>
                </a:cubicBezTo>
                <a:cubicBezTo>
                  <a:pt x="59" y="20"/>
                  <a:pt x="59" y="20"/>
                  <a:pt x="59" y="20"/>
                </a:cubicBezTo>
                <a:cubicBezTo>
                  <a:pt x="59" y="21"/>
                  <a:pt x="57" y="21"/>
                  <a:pt x="56"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90" name="îṧḻîḑé"/>
          <p:cNvSpPr/>
          <p:nvPr/>
        </p:nvSpPr>
        <p:spPr bwMode="auto">
          <a:xfrm>
            <a:off x="9503303" y="3577663"/>
            <a:ext cx="160460" cy="55812"/>
          </a:xfrm>
          <a:custGeom>
            <a:avLst/>
            <a:gdLst>
              <a:gd name="T0" fmla="*/ 56 w 60"/>
              <a:gd name="T1" fmla="*/ 21 h 21"/>
              <a:gd name="T2" fmla="*/ 2 w 60"/>
              <a:gd name="T3" fmla="*/ 21 h 21"/>
              <a:gd name="T4" fmla="*/ 0 w 60"/>
              <a:gd name="T5" fmla="*/ 20 h 21"/>
              <a:gd name="T6" fmla="*/ 2 w 60"/>
              <a:gd name="T7" fmla="*/ 1 h 21"/>
              <a:gd name="T8" fmla="*/ 5 w 60"/>
              <a:gd name="T9" fmla="*/ 0 h 21"/>
              <a:gd name="T10" fmla="*/ 58 w 60"/>
              <a:gd name="T11" fmla="*/ 0 h 21"/>
              <a:gd name="T12" fmla="*/ 60 w 60"/>
              <a:gd name="T13" fmla="*/ 1 h 21"/>
              <a:gd name="T14" fmla="*/ 59 w 60"/>
              <a:gd name="T15" fmla="*/ 20 h 21"/>
              <a:gd name="T16" fmla="*/ 56 w 60"/>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21">
                <a:moveTo>
                  <a:pt x="56" y="21"/>
                </a:moveTo>
                <a:cubicBezTo>
                  <a:pt x="2" y="21"/>
                  <a:pt x="2" y="21"/>
                  <a:pt x="2" y="21"/>
                </a:cubicBezTo>
                <a:cubicBezTo>
                  <a:pt x="1" y="21"/>
                  <a:pt x="0" y="21"/>
                  <a:pt x="0" y="20"/>
                </a:cubicBezTo>
                <a:cubicBezTo>
                  <a:pt x="2" y="1"/>
                  <a:pt x="2" y="1"/>
                  <a:pt x="2" y="1"/>
                </a:cubicBezTo>
                <a:cubicBezTo>
                  <a:pt x="3" y="0"/>
                  <a:pt x="4" y="0"/>
                  <a:pt x="5" y="0"/>
                </a:cubicBezTo>
                <a:cubicBezTo>
                  <a:pt x="58" y="0"/>
                  <a:pt x="58" y="0"/>
                  <a:pt x="58" y="0"/>
                </a:cubicBezTo>
                <a:cubicBezTo>
                  <a:pt x="59" y="0"/>
                  <a:pt x="60" y="0"/>
                  <a:pt x="60" y="1"/>
                </a:cubicBezTo>
                <a:cubicBezTo>
                  <a:pt x="59" y="20"/>
                  <a:pt x="59" y="20"/>
                  <a:pt x="59" y="20"/>
                </a:cubicBezTo>
                <a:cubicBezTo>
                  <a:pt x="59" y="21"/>
                  <a:pt x="58" y="21"/>
                  <a:pt x="56"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91" name="íş1iḓe"/>
          <p:cNvSpPr/>
          <p:nvPr/>
        </p:nvSpPr>
        <p:spPr bwMode="auto">
          <a:xfrm>
            <a:off x="9684693" y="3577663"/>
            <a:ext cx="158135" cy="55812"/>
          </a:xfrm>
          <a:custGeom>
            <a:avLst/>
            <a:gdLst>
              <a:gd name="T0" fmla="*/ 57 w 59"/>
              <a:gd name="T1" fmla="*/ 21 h 21"/>
              <a:gd name="T2" fmla="*/ 3 w 59"/>
              <a:gd name="T3" fmla="*/ 21 h 21"/>
              <a:gd name="T4" fmla="*/ 0 w 59"/>
              <a:gd name="T5" fmla="*/ 20 h 21"/>
              <a:gd name="T6" fmla="*/ 2 w 59"/>
              <a:gd name="T7" fmla="*/ 1 h 21"/>
              <a:gd name="T8" fmla="*/ 4 w 59"/>
              <a:gd name="T9" fmla="*/ 0 h 21"/>
              <a:gd name="T10" fmla="*/ 57 w 59"/>
              <a:gd name="T11" fmla="*/ 0 h 21"/>
              <a:gd name="T12" fmla="*/ 59 w 59"/>
              <a:gd name="T13" fmla="*/ 1 h 21"/>
              <a:gd name="T14" fmla="*/ 59 w 59"/>
              <a:gd name="T15" fmla="*/ 20 h 21"/>
              <a:gd name="T16" fmla="*/ 57 w 59"/>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21">
                <a:moveTo>
                  <a:pt x="57" y="21"/>
                </a:moveTo>
                <a:cubicBezTo>
                  <a:pt x="3" y="21"/>
                  <a:pt x="3" y="21"/>
                  <a:pt x="3" y="21"/>
                </a:cubicBezTo>
                <a:cubicBezTo>
                  <a:pt x="1" y="21"/>
                  <a:pt x="0" y="21"/>
                  <a:pt x="0" y="20"/>
                </a:cubicBezTo>
                <a:cubicBezTo>
                  <a:pt x="2" y="1"/>
                  <a:pt x="2" y="1"/>
                  <a:pt x="2" y="1"/>
                </a:cubicBezTo>
                <a:cubicBezTo>
                  <a:pt x="2" y="0"/>
                  <a:pt x="3" y="0"/>
                  <a:pt x="4" y="0"/>
                </a:cubicBezTo>
                <a:cubicBezTo>
                  <a:pt x="57" y="0"/>
                  <a:pt x="57" y="0"/>
                  <a:pt x="57" y="0"/>
                </a:cubicBezTo>
                <a:cubicBezTo>
                  <a:pt x="58" y="0"/>
                  <a:pt x="59" y="0"/>
                  <a:pt x="59" y="1"/>
                </a:cubicBezTo>
                <a:cubicBezTo>
                  <a:pt x="59" y="20"/>
                  <a:pt x="59" y="20"/>
                  <a:pt x="59" y="20"/>
                </a:cubicBezTo>
                <a:cubicBezTo>
                  <a:pt x="59" y="21"/>
                  <a:pt x="58" y="21"/>
                  <a:pt x="57"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92" name="íṣlíḋè"/>
          <p:cNvSpPr/>
          <p:nvPr/>
        </p:nvSpPr>
        <p:spPr bwMode="auto">
          <a:xfrm>
            <a:off x="9874223" y="3577663"/>
            <a:ext cx="158135" cy="55812"/>
          </a:xfrm>
          <a:custGeom>
            <a:avLst/>
            <a:gdLst>
              <a:gd name="T0" fmla="*/ 57 w 59"/>
              <a:gd name="T1" fmla="*/ 21 h 21"/>
              <a:gd name="T2" fmla="*/ 3 w 59"/>
              <a:gd name="T3" fmla="*/ 21 h 21"/>
              <a:gd name="T4" fmla="*/ 0 w 59"/>
              <a:gd name="T5" fmla="*/ 20 h 21"/>
              <a:gd name="T6" fmla="*/ 0 w 59"/>
              <a:gd name="T7" fmla="*/ 1 h 21"/>
              <a:gd name="T8" fmla="*/ 3 w 59"/>
              <a:gd name="T9" fmla="*/ 0 h 21"/>
              <a:gd name="T10" fmla="*/ 56 w 59"/>
              <a:gd name="T11" fmla="*/ 0 h 21"/>
              <a:gd name="T12" fmla="*/ 58 w 59"/>
              <a:gd name="T13" fmla="*/ 1 h 21"/>
              <a:gd name="T14" fmla="*/ 59 w 59"/>
              <a:gd name="T15" fmla="*/ 20 h 21"/>
              <a:gd name="T16" fmla="*/ 57 w 59"/>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21">
                <a:moveTo>
                  <a:pt x="57" y="21"/>
                </a:moveTo>
                <a:cubicBezTo>
                  <a:pt x="3" y="21"/>
                  <a:pt x="3" y="21"/>
                  <a:pt x="3" y="21"/>
                </a:cubicBezTo>
                <a:cubicBezTo>
                  <a:pt x="1" y="21"/>
                  <a:pt x="0" y="21"/>
                  <a:pt x="0" y="20"/>
                </a:cubicBezTo>
                <a:cubicBezTo>
                  <a:pt x="0" y="1"/>
                  <a:pt x="0" y="1"/>
                  <a:pt x="0" y="1"/>
                </a:cubicBezTo>
                <a:cubicBezTo>
                  <a:pt x="0" y="0"/>
                  <a:pt x="2" y="0"/>
                  <a:pt x="3" y="0"/>
                </a:cubicBezTo>
                <a:cubicBezTo>
                  <a:pt x="56" y="0"/>
                  <a:pt x="56" y="0"/>
                  <a:pt x="56" y="0"/>
                </a:cubicBezTo>
                <a:cubicBezTo>
                  <a:pt x="57" y="0"/>
                  <a:pt x="58" y="0"/>
                  <a:pt x="58" y="1"/>
                </a:cubicBezTo>
                <a:cubicBezTo>
                  <a:pt x="59" y="20"/>
                  <a:pt x="59" y="20"/>
                  <a:pt x="59" y="20"/>
                </a:cubicBezTo>
                <a:cubicBezTo>
                  <a:pt x="59" y="21"/>
                  <a:pt x="58" y="21"/>
                  <a:pt x="57"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93" name="íṡļîḍe"/>
          <p:cNvSpPr/>
          <p:nvPr/>
        </p:nvSpPr>
        <p:spPr bwMode="auto">
          <a:xfrm>
            <a:off x="10055613" y="3577663"/>
            <a:ext cx="160460" cy="55812"/>
          </a:xfrm>
          <a:custGeom>
            <a:avLst/>
            <a:gdLst>
              <a:gd name="T0" fmla="*/ 58 w 60"/>
              <a:gd name="T1" fmla="*/ 21 h 21"/>
              <a:gd name="T2" fmla="*/ 4 w 60"/>
              <a:gd name="T3" fmla="*/ 21 h 21"/>
              <a:gd name="T4" fmla="*/ 1 w 60"/>
              <a:gd name="T5" fmla="*/ 20 h 21"/>
              <a:gd name="T6" fmla="*/ 0 w 60"/>
              <a:gd name="T7" fmla="*/ 1 h 21"/>
              <a:gd name="T8" fmla="*/ 3 w 60"/>
              <a:gd name="T9" fmla="*/ 0 h 21"/>
              <a:gd name="T10" fmla="*/ 56 w 60"/>
              <a:gd name="T11" fmla="*/ 0 h 21"/>
              <a:gd name="T12" fmla="*/ 58 w 60"/>
              <a:gd name="T13" fmla="*/ 1 h 21"/>
              <a:gd name="T14" fmla="*/ 60 w 60"/>
              <a:gd name="T15" fmla="*/ 20 h 21"/>
              <a:gd name="T16" fmla="*/ 58 w 60"/>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21">
                <a:moveTo>
                  <a:pt x="58" y="21"/>
                </a:moveTo>
                <a:cubicBezTo>
                  <a:pt x="4" y="21"/>
                  <a:pt x="4" y="21"/>
                  <a:pt x="4" y="21"/>
                </a:cubicBezTo>
                <a:cubicBezTo>
                  <a:pt x="2" y="21"/>
                  <a:pt x="1" y="21"/>
                  <a:pt x="1" y="20"/>
                </a:cubicBezTo>
                <a:cubicBezTo>
                  <a:pt x="0" y="1"/>
                  <a:pt x="0" y="1"/>
                  <a:pt x="0" y="1"/>
                </a:cubicBezTo>
                <a:cubicBezTo>
                  <a:pt x="0" y="0"/>
                  <a:pt x="1" y="0"/>
                  <a:pt x="3" y="0"/>
                </a:cubicBezTo>
                <a:cubicBezTo>
                  <a:pt x="56" y="0"/>
                  <a:pt x="56" y="0"/>
                  <a:pt x="56" y="0"/>
                </a:cubicBezTo>
                <a:cubicBezTo>
                  <a:pt x="57" y="0"/>
                  <a:pt x="58" y="0"/>
                  <a:pt x="58" y="1"/>
                </a:cubicBezTo>
                <a:cubicBezTo>
                  <a:pt x="60" y="20"/>
                  <a:pt x="60" y="20"/>
                  <a:pt x="60" y="20"/>
                </a:cubicBezTo>
                <a:cubicBezTo>
                  <a:pt x="60" y="21"/>
                  <a:pt x="59" y="21"/>
                  <a:pt x="58"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94" name="iṣliḑé"/>
          <p:cNvSpPr/>
          <p:nvPr/>
        </p:nvSpPr>
        <p:spPr bwMode="auto">
          <a:xfrm>
            <a:off x="10242816" y="3577663"/>
            <a:ext cx="162786" cy="55812"/>
          </a:xfrm>
          <a:custGeom>
            <a:avLst/>
            <a:gdLst>
              <a:gd name="T0" fmla="*/ 58 w 61"/>
              <a:gd name="T1" fmla="*/ 21 h 21"/>
              <a:gd name="T2" fmla="*/ 5 w 61"/>
              <a:gd name="T3" fmla="*/ 21 h 21"/>
              <a:gd name="T4" fmla="*/ 2 w 61"/>
              <a:gd name="T5" fmla="*/ 20 h 21"/>
              <a:gd name="T6" fmla="*/ 0 w 61"/>
              <a:gd name="T7" fmla="*/ 1 h 21"/>
              <a:gd name="T8" fmla="*/ 2 w 61"/>
              <a:gd name="T9" fmla="*/ 0 h 21"/>
              <a:gd name="T10" fmla="*/ 55 w 61"/>
              <a:gd name="T11" fmla="*/ 0 h 21"/>
              <a:gd name="T12" fmla="*/ 58 w 61"/>
              <a:gd name="T13" fmla="*/ 1 h 21"/>
              <a:gd name="T14" fmla="*/ 61 w 61"/>
              <a:gd name="T15" fmla="*/ 20 h 21"/>
              <a:gd name="T16" fmla="*/ 58 w 61"/>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21">
                <a:moveTo>
                  <a:pt x="58" y="21"/>
                </a:moveTo>
                <a:cubicBezTo>
                  <a:pt x="5" y="21"/>
                  <a:pt x="5" y="21"/>
                  <a:pt x="5" y="21"/>
                </a:cubicBezTo>
                <a:cubicBezTo>
                  <a:pt x="3" y="21"/>
                  <a:pt x="2" y="21"/>
                  <a:pt x="2" y="20"/>
                </a:cubicBezTo>
                <a:cubicBezTo>
                  <a:pt x="0" y="1"/>
                  <a:pt x="0" y="1"/>
                  <a:pt x="0" y="1"/>
                </a:cubicBezTo>
                <a:cubicBezTo>
                  <a:pt x="0" y="0"/>
                  <a:pt x="1" y="0"/>
                  <a:pt x="2" y="0"/>
                </a:cubicBezTo>
                <a:cubicBezTo>
                  <a:pt x="55" y="0"/>
                  <a:pt x="55" y="0"/>
                  <a:pt x="55" y="0"/>
                </a:cubicBezTo>
                <a:cubicBezTo>
                  <a:pt x="56" y="0"/>
                  <a:pt x="58" y="0"/>
                  <a:pt x="58" y="1"/>
                </a:cubicBezTo>
                <a:cubicBezTo>
                  <a:pt x="61" y="20"/>
                  <a:pt x="61" y="20"/>
                  <a:pt x="61" y="20"/>
                </a:cubicBezTo>
                <a:cubicBezTo>
                  <a:pt x="61" y="21"/>
                  <a:pt x="60" y="21"/>
                  <a:pt x="58"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95" name="îṣḻíḑé"/>
          <p:cNvSpPr/>
          <p:nvPr/>
        </p:nvSpPr>
        <p:spPr bwMode="auto">
          <a:xfrm>
            <a:off x="10426532" y="3577663"/>
            <a:ext cx="166275" cy="55812"/>
          </a:xfrm>
          <a:custGeom>
            <a:avLst/>
            <a:gdLst>
              <a:gd name="T0" fmla="*/ 60 w 62"/>
              <a:gd name="T1" fmla="*/ 21 h 21"/>
              <a:gd name="T2" fmla="*/ 6 w 62"/>
              <a:gd name="T3" fmla="*/ 21 h 21"/>
              <a:gd name="T4" fmla="*/ 4 w 62"/>
              <a:gd name="T5" fmla="*/ 20 h 21"/>
              <a:gd name="T6" fmla="*/ 1 w 62"/>
              <a:gd name="T7" fmla="*/ 1 h 21"/>
              <a:gd name="T8" fmla="*/ 3 w 62"/>
              <a:gd name="T9" fmla="*/ 0 h 21"/>
              <a:gd name="T10" fmla="*/ 56 w 62"/>
              <a:gd name="T11" fmla="*/ 0 h 21"/>
              <a:gd name="T12" fmla="*/ 58 w 62"/>
              <a:gd name="T13" fmla="*/ 1 h 21"/>
              <a:gd name="T14" fmla="*/ 62 w 62"/>
              <a:gd name="T15" fmla="*/ 20 h 21"/>
              <a:gd name="T16" fmla="*/ 60 w 62"/>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21">
                <a:moveTo>
                  <a:pt x="60" y="21"/>
                </a:moveTo>
                <a:cubicBezTo>
                  <a:pt x="6" y="21"/>
                  <a:pt x="6" y="21"/>
                  <a:pt x="6" y="21"/>
                </a:cubicBezTo>
                <a:cubicBezTo>
                  <a:pt x="5" y="21"/>
                  <a:pt x="4" y="21"/>
                  <a:pt x="4" y="20"/>
                </a:cubicBezTo>
                <a:cubicBezTo>
                  <a:pt x="1" y="1"/>
                  <a:pt x="1" y="1"/>
                  <a:pt x="1" y="1"/>
                </a:cubicBezTo>
                <a:cubicBezTo>
                  <a:pt x="0" y="0"/>
                  <a:pt x="1" y="0"/>
                  <a:pt x="3" y="0"/>
                </a:cubicBezTo>
                <a:cubicBezTo>
                  <a:pt x="56" y="0"/>
                  <a:pt x="56" y="0"/>
                  <a:pt x="56" y="0"/>
                </a:cubicBezTo>
                <a:cubicBezTo>
                  <a:pt x="57" y="0"/>
                  <a:pt x="58" y="0"/>
                  <a:pt x="58" y="1"/>
                </a:cubicBezTo>
                <a:cubicBezTo>
                  <a:pt x="62" y="20"/>
                  <a:pt x="62" y="20"/>
                  <a:pt x="62" y="20"/>
                </a:cubicBezTo>
                <a:cubicBezTo>
                  <a:pt x="62" y="21"/>
                  <a:pt x="61" y="21"/>
                  <a:pt x="60"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96" name="íSḻíḍé"/>
          <p:cNvSpPr/>
          <p:nvPr/>
        </p:nvSpPr>
        <p:spPr bwMode="auto">
          <a:xfrm>
            <a:off x="10611411" y="3577663"/>
            <a:ext cx="167437" cy="55812"/>
          </a:xfrm>
          <a:custGeom>
            <a:avLst/>
            <a:gdLst>
              <a:gd name="T0" fmla="*/ 61 w 63"/>
              <a:gd name="T1" fmla="*/ 21 h 21"/>
              <a:gd name="T2" fmla="*/ 7 w 63"/>
              <a:gd name="T3" fmla="*/ 21 h 21"/>
              <a:gd name="T4" fmla="*/ 5 w 63"/>
              <a:gd name="T5" fmla="*/ 20 h 21"/>
              <a:gd name="T6" fmla="*/ 0 w 63"/>
              <a:gd name="T7" fmla="*/ 1 h 21"/>
              <a:gd name="T8" fmla="*/ 3 w 63"/>
              <a:gd name="T9" fmla="*/ 0 h 21"/>
              <a:gd name="T10" fmla="*/ 55 w 63"/>
              <a:gd name="T11" fmla="*/ 0 h 21"/>
              <a:gd name="T12" fmla="*/ 58 w 63"/>
              <a:gd name="T13" fmla="*/ 1 h 21"/>
              <a:gd name="T14" fmla="*/ 63 w 63"/>
              <a:gd name="T15" fmla="*/ 20 h 21"/>
              <a:gd name="T16" fmla="*/ 61 w 63"/>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21">
                <a:moveTo>
                  <a:pt x="61" y="21"/>
                </a:moveTo>
                <a:cubicBezTo>
                  <a:pt x="7" y="21"/>
                  <a:pt x="7" y="21"/>
                  <a:pt x="7" y="21"/>
                </a:cubicBezTo>
                <a:cubicBezTo>
                  <a:pt x="6" y="21"/>
                  <a:pt x="5" y="21"/>
                  <a:pt x="5" y="20"/>
                </a:cubicBezTo>
                <a:cubicBezTo>
                  <a:pt x="0" y="1"/>
                  <a:pt x="0" y="1"/>
                  <a:pt x="0" y="1"/>
                </a:cubicBezTo>
                <a:cubicBezTo>
                  <a:pt x="0" y="0"/>
                  <a:pt x="1" y="0"/>
                  <a:pt x="3" y="0"/>
                </a:cubicBezTo>
                <a:cubicBezTo>
                  <a:pt x="55" y="0"/>
                  <a:pt x="55" y="0"/>
                  <a:pt x="55" y="0"/>
                </a:cubicBezTo>
                <a:cubicBezTo>
                  <a:pt x="57" y="0"/>
                  <a:pt x="58" y="0"/>
                  <a:pt x="58" y="1"/>
                </a:cubicBezTo>
                <a:cubicBezTo>
                  <a:pt x="63" y="20"/>
                  <a:pt x="63" y="20"/>
                  <a:pt x="63" y="20"/>
                </a:cubicBezTo>
                <a:cubicBezTo>
                  <a:pt x="63" y="21"/>
                  <a:pt x="62" y="21"/>
                  <a:pt x="61"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97" name="işľíḓé"/>
          <p:cNvSpPr/>
          <p:nvPr/>
        </p:nvSpPr>
        <p:spPr bwMode="auto">
          <a:xfrm>
            <a:off x="10786986" y="3577663"/>
            <a:ext cx="173251" cy="55812"/>
          </a:xfrm>
          <a:custGeom>
            <a:avLst/>
            <a:gdLst>
              <a:gd name="T0" fmla="*/ 62 w 65"/>
              <a:gd name="T1" fmla="*/ 21 h 21"/>
              <a:gd name="T2" fmla="*/ 9 w 65"/>
              <a:gd name="T3" fmla="*/ 21 h 21"/>
              <a:gd name="T4" fmla="*/ 6 w 65"/>
              <a:gd name="T5" fmla="*/ 20 h 21"/>
              <a:gd name="T6" fmla="*/ 0 w 65"/>
              <a:gd name="T7" fmla="*/ 1 h 21"/>
              <a:gd name="T8" fmla="*/ 3 w 65"/>
              <a:gd name="T9" fmla="*/ 0 h 21"/>
              <a:gd name="T10" fmla="*/ 55 w 65"/>
              <a:gd name="T11" fmla="*/ 0 h 21"/>
              <a:gd name="T12" fmla="*/ 58 w 65"/>
              <a:gd name="T13" fmla="*/ 1 h 21"/>
              <a:gd name="T14" fmla="*/ 64 w 65"/>
              <a:gd name="T15" fmla="*/ 20 h 21"/>
              <a:gd name="T16" fmla="*/ 62 w 65"/>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21">
                <a:moveTo>
                  <a:pt x="62" y="21"/>
                </a:moveTo>
                <a:cubicBezTo>
                  <a:pt x="9" y="21"/>
                  <a:pt x="9" y="21"/>
                  <a:pt x="9" y="21"/>
                </a:cubicBezTo>
                <a:cubicBezTo>
                  <a:pt x="7" y="21"/>
                  <a:pt x="6" y="21"/>
                  <a:pt x="6" y="20"/>
                </a:cubicBezTo>
                <a:cubicBezTo>
                  <a:pt x="0" y="1"/>
                  <a:pt x="0" y="1"/>
                  <a:pt x="0" y="1"/>
                </a:cubicBezTo>
                <a:cubicBezTo>
                  <a:pt x="0" y="0"/>
                  <a:pt x="1" y="0"/>
                  <a:pt x="3" y="0"/>
                </a:cubicBezTo>
                <a:cubicBezTo>
                  <a:pt x="55" y="0"/>
                  <a:pt x="55" y="0"/>
                  <a:pt x="55" y="0"/>
                </a:cubicBezTo>
                <a:cubicBezTo>
                  <a:pt x="57" y="0"/>
                  <a:pt x="58" y="0"/>
                  <a:pt x="58" y="1"/>
                </a:cubicBezTo>
                <a:cubicBezTo>
                  <a:pt x="64" y="20"/>
                  <a:pt x="64" y="20"/>
                  <a:pt x="64" y="20"/>
                </a:cubicBezTo>
                <a:cubicBezTo>
                  <a:pt x="65" y="21"/>
                  <a:pt x="64" y="21"/>
                  <a:pt x="62"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98" name="îṡ1íḍê"/>
          <p:cNvSpPr/>
          <p:nvPr/>
        </p:nvSpPr>
        <p:spPr bwMode="auto">
          <a:xfrm>
            <a:off x="10970702" y="3577663"/>
            <a:ext cx="267434" cy="55812"/>
          </a:xfrm>
          <a:custGeom>
            <a:avLst/>
            <a:gdLst>
              <a:gd name="T0" fmla="*/ 94 w 100"/>
              <a:gd name="T1" fmla="*/ 21 h 21"/>
              <a:gd name="T2" fmla="*/ 14 w 100"/>
              <a:gd name="T3" fmla="*/ 21 h 21"/>
              <a:gd name="T4" fmla="*/ 6 w 100"/>
              <a:gd name="T5" fmla="*/ 19 h 21"/>
              <a:gd name="T6" fmla="*/ 1 w 100"/>
              <a:gd name="T7" fmla="*/ 2 h 21"/>
              <a:gd name="T8" fmla="*/ 6 w 100"/>
              <a:gd name="T9" fmla="*/ 0 h 21"/>
              <a:gd name="T10" fmla="*/ 86 w 100"/>
              <a:gd name="T11" fmla="*/ 0 h 21"/>
              <a:gd name="T12" fmla="*/ 93 w 100"/>
              <a:gd name="T13" fmla="*/ 2 h 21"/>
              <a:gd name="T14" fmla="*/ 100 w 100"/>
              <a:gd name="T15" fmla="*/ 19 h 21"/>
              <a:gd name="T16" fmla="*/ 94 w 100"/>
              <a:gd name="T17"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0" h="21">
                <a:moveTo>
                  <a:pt x="94" y="21"/>
                </a:moveTo>
                <a:cubicBezTo>
                  <a:pt x="14" y="21"/>
                  <a:pt x="14" y="21"/>
                  <a:pt x="14" y="21"/>
                </a:cubicBezTo>
                <a:cubicBezTo>
                  <a:pt x="10" y="21"/>
                  <a:pt x="7" y="20"/>
                  <a:pt x="6" y="19"/>
                </a:cubicBezTo>
                <a:cubicBezTo>
                  <a:pt x="1" y="2"/>
                  <a:pt x="1" y="2"/>
                  <a:pt x="1" y="2"/>
                </a:cubicBezTo>
                <a:cubicBezTo>
                  <a:pt x="0" y="1"/>
                  <a:pt x="3" y="0"/>
                  <a:pt x="6" y="0"/>
                </a:cubicBezTo>
                <a:cubicBezTo>
                  <a:pt x="86" y="0"/>
                  <a:pt x="86" y="0"/>
                  <a:pt x="86" y="0"/>
                </a:cubicBezTo>
                <a:cubicBezTo>
                  <a:pt x="89" y="0"/>
                  <a:pt x="93" y="1"/>
                  <a:pt x="93" y="2"/>
                </a:cubicBezTo>
                <a:cubicBezTo>
                  <a:pt x="100" y="19"/>
                  <a:pt x="100" y="19"/>
                  <a:pt x="100" y="19"/>
                </a:cubicBezTo>
                <a:cubicBezTo>
                  <a:pt x="100" y="20"/>
                  <a:pt x="98" y="21"/>
                  <a:pt x="94" y="21"/>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99" name="işlîḋê"/>
          <p:cNvSpPr/>
          <p:nvPr/>
        </p:nvSpPr>
        <p:spPr bwMode="auto">
          <a:xfrm>
            <a:off x="8540540" y="3643941"/>
            <a:ext cx="274411" cy="59301"/>
          </a:xfrm>
          <a:custGeom>
            <a:avLst/>
            <a:gdLst>
              <a:gd name="T0" fmla="*/ 89 w 103"/>
              <a:gd name="T1" fmla="*/ 22 h 22"/>
              <a:gd name="T2" fmla="*/ 7 w 103"/>
              <a:gd name="T3" fmla="*/ 22 h 22"/>
              <a:gd name="T4" fmla="*/ 1 w 103"/>
              <a:gd name="T5" fmla="*/ 19 h 22"/>
              <a:gd name="T6" fmla="*/ 8 w 103"/>
              <a:gd name="T7" fmla="*/ 2 h 22"/>
              <a:gd name="T8" fmla="*/ 15 w 103"/>
              <a:gd name="T9" fmla="*/ 0 h 22"/>
              <a:gd name="T10" fmla="*/ 96 w 103"/>
              <a:gd name="T11" fmla="*/ 0 h 22"/>
              <a:gd name="T12" fmla="*/ 102 w 103"/>
              <a:gd name="T13" fmla="*/ 2 h 22"/>
              <a:gd name="T14" fmla="*/ 96 w 103"/>
              <a:gd name="T15" fmla="*/ 19 h 22"/>
              <a:gd name="T16" fmla="*/ 89 w 103"/>
              <a:gd name="T17"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 h="22">
                <a:moveTo>
                  <a:pt x="89" y="22"/>
                </a:moveTo>
                <a:cubicBezTo>
                  <a:pt x="7" y="22"/>
                  <a:pt x="7" y="22"/>
                  <a:pt x="7" y="22"/>
                </a:cubicBezTo>
                <a:cubicBezTo>
                  <a:pt x="3" y="22"/>
                  <a:pt x="0" y="21"/>
                  <a:pt x="1" y="19"/>
                </a:cubicBezTo>
                <a:cubicBezTo>
                  <a:pt x="8" y="2"/>
                  <a:pt x="8" y="2"/>
                  <a:pt x="8" y="2"/>
                </a:cubicBezTo>
                <a:cubicBezTo>
                  <a:pt x="8" y="1"/>
                  <a:pt x="12" y="0"/>
                  <a:pt x="15" y="0"/>
                </a:cubicBezTo>
                <a:cubicBezTo>
                  <a:pt x="96" y="0"/>
                  <a:pt x="96" y="0"/>
                  <a:pt x="96" y="0"/>
                </a:cubicBezTo>
                <a:cubicBezTo>
                  <a:pt x="100" y="0"/>
                  <a:pt x="103" y="1"/>
                  <a:pt x="102" y="2"/>
                </a:cubicBezTo>
                <a:cubicBezTo>
                  <a:pt x="96" y="19"/>
                  <a:pt x="96" y="19"/>
                  <a:pt x="96" y="19"/>
                </a:cubicBezTo>
                <a:cubicBezTo>
                  <a:pt x="96" y="21"/>
                  <a:pt x="92" y="22"/>
                  <a:pt x="89" y="22"/>
                </a:cubicBezTo>
                <a:close/>
              </a:path>
            </a:pathLst>
          </a:custGeom>
          <a:solidFill>
            <a:srgbClr val="252F3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00" name="íṡlíḍe"/>
          <p:cNvSpPr/>
          <p:nvPr/>
        </p:nvSpPr>
        <p:spPr bwMode="auto">
          <a:xfrm>
            <a:off x="11406736" y="4345083"/>
            <a:ext cx="12791" cy="13953"/>
          </a:xfrm>
          <a:prstGeom prst="ellipse">
            <a:avLst/>
          </a:prstGeom>
          <a:solidFill>
            <a:srgbClr val="DFE9F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01" name="iṧ1îďe"/>
          <p:cNvSpPr/>
          <p:nvPr/>
        </p:nvSpPr>
        <p:spPr bwMode="auto">
          <a:xfrm>
            <a:off x="11448596" y="4345083"/>
            <a:ext cx="13953" cy="13953"/>
          </a:xfrm>
          <a:prstGeom prst="ellipse">
            <a:avLst/>
          </a:prstGeom>
          <a:solidFill>
            <a:srgbClr val="DFE9F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02" name="ísḻïḑé"/>
          <p:cNvSpPr/>
          <p:nvPr/>
        </p:nvSpPr>
        <p:spPr bwMode="auto">
          <a:xfrm>
            <a:off x="11493943" y="4345083"/>
            <a:ext cx="10465" cy="13953"/>
          </a:xfrm>
          <a:prstGeom prst="ellipse">
            <a:avLst/>
          </a:prstGeom>
          <a:solidFill>
            <a:srgbClr val="DFE9F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03" name="ïšḷíḍè"/>
          <p:cNvSpPr/>
          <p:nvPr/>
        </p:nvSpPr>
        <p:spPr bwMode="auto">
          <a:xfrm>
            <a:off x="11536965" y="4345083"/>
            <a:ext cx="10465" cy="13953"/>
          </a:xfrm>
          <a:prstGeom prst="ellipse">
            <a:avLst/>
          </a:prstGeom>
          <a:solidFill>
            <a:srgbClr val="DFE9F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04" name="îśliḍé"/>
          <p:cNvSpPr/>
          <p:nvPr/>
        </p:nvSpPr>
        <p:spPr bwMode="auto">
          <a:xfrm>
            <a:off x="9861432" y="1575396"/>
            <a:ext cx="49999" cy="47673"/>
          </a:xfrm>
          <a:prstGeom prst="ellipse">
            <a:avLst/>
          </a:prstGeom>
          <a:solidFill>
            <a:srgbClr val="3E4E66"/>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05" name="işļíḑè"/>
          <p:cNvSpPr/>
          <p:nvPr/>
        </p:nvSpPr>
        <p:spPr bwMode="auto">
          <a:xfrm>
            <a:off x="9738180" y="4350897"/>
            <a:ext cx="387198" cy="51161"/>
          </a:xfrm>
          <a:prstGeom prst="rect">
            <a:avLst/>
          </a:prstGeom>
          <a:solidFill>
            <a:srgbClr val="1B222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06" name="ïṧḷiḋé"/>
          <p:cNvSpPr/>
          <p:nvPr/>
        </p:nvSpPr>
        <p:spPr bwMode="auto">
          <a:xfrm>
            <a:off x="10527691" y="4177645"/>
            <a:ext cx="1086015" cy="1103457"/>
          </a:xfrm>
          <a:custGeom>
            <a:avLst/>
            <a:gdLst>
              <a:gd name="T0" fmla="*/ 381 w 407"/>
              <a:gd name="T1" fmla="*/ 177 h 414"/>
              <a:gd name="T2" fmla="*/ 277 w 407"/>
              <a:gd name="T3" fmla="*/ 31 h 414"/>
              <a:gd name="T4" fmla="*/ 236 w 407"/>
              <a:gd name="T5" fmla="*/ 0 h 414"/>
              <a:gd name="T6" fmla="*/ 0 w 407"/>
              <a:gd name="T7" fmla="*/ 9 h 414"/>
              <a:gd name="T8" fmla="*/ 86 w 407"/>
              <a:gd name="T9" fmla="*/ 89 h 414"/>
              <a:gd name="T10" fmla="*/ 194 w 407"/>
              <a:gd name="T11" fmla="*/ 80 h 414"/>
              <a:gd name="T12" fmla="*/ 219 w 407"/>
              <a:gd name="T13" fmla="*/ 109 h 414"/>
              <a:gd name="T14" fmla="*/ 242 w 407"/>
              <a:gd name="T15" fmla="*/ 192 h 414"/>
              <a:gd name="T16" fmla="*/ 236 w 407"/>
              <a:gd name="T17" fmla="*/ 241 h 414"/>
              <a:gd name="T18" fmla="*/ 190 w 407"/>
              <a:gd name="T19" fmla="*/ 294 h 414"/>
              <a:gd name="T20" fmla="*/ 334 w 407"/>
              <a:gd name="T21" fmla="*/ 414 h 414"/>
              <a:gd name="T22" fmla="*/ 388 w 407"/>
              <a:gd name="T23" fmla="*/ 243 h 414"/>
              <a:gd name="T24" fmla="*/ 381 w 407"/>
              <a:gd name="T25" fmla="*/ 177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7" h="414">
                <a:moveTo>
                  <a:pt x="381" y="177"/>
                </a:moveTo>
                <a:cubicBezTo>
                  <a:pt x="277" y="31"/>
                  <a:pt x="277" y="31"/>
                  <a:pt x="277" y="31"/>
                </a:cubicBezTo>
                <a:cubicBezTo>
                  <a:pt x="277" y="31"/>
                  <a:pt x="263" y="5"/>
                  <a:pt x="236" y="0"/>
                </a:cubicBezTo>
                <a:cubicBezTo>
                  <a:pt x="0" y="9"/>
                  <a:pt x="0" y="9"/>
                  <a:pt x="0" y="9"/>
                </a:cubicBezTo>
                <a:cubicBezTo>
                  <a:pt x="86" y="89"/>
                  <a:pt x="86" y="89"/>
                  <a:pt x="86" y="89"/>
                </a:cubicBezTo>
                <a:cubicBezTo>
                  <a:pt x="194" y="80"/>
                  <a:pt x="194" y="80"/>
                  <a:pt x="194" y="80"/>
                </a:cubicBezTo>
                <a:cubicBezTo>
                  <a:pt x="194" y="80"/>
                  <a:pt x="209" y="79"/>
                  <a:pt x="219" y="109"/>
                </a:cubicBezTo>
                <a:cubicBezTo>
                  <a:pt x="242" y="192"/>
                  <a:pt x="242" y="192"/>
                  <a:pt x="242" y="192"/>
                </a:cubicBezTo>
                <a:cubicBezTo>
                  <a:pt x="247" y="209"/>
                  <a:pt x="245" y="226"/>
                  <a:pt x="236" y="241"/>
                </a:cubicBezTo>
                <a:cubicBezTo>
                  <a:pt x="225" y="261"/>
                  <a:pt x="207" y="286"/>
                  <a:pt x="190" y="294"/>
                </a:cubicBezTo>
                <a:cubicBezTo>
                  <a:pt x="334" y="414"/>
                  <a:pt x="334" y="414"/>
                  <a:pt x="334" y="414"/>
                </a:cubicBezTo>
                <a:cubicBezTo>
                  <a:pt x="388" y="243"/>
                  <a:pt x="388" y="243"/>
                  <a:pt x="388" y="243"/>
                </a:cubicBezTo>
                <a:cubicBezTo>
                  <a:pt x="388" y="243"/>
                  <a:pt x="407" y="214"/>
                  <a:pt x="381" y="177"/>
                </a:cubicBezTo>
                <a:close/>
              </a:path>
            </a:pathLst>
          </a:custGeom>
          <a:solidFill>
            <a:srgbClr val="E9AC7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07" name="íṡḻîḑé"/>
          <p:cNvSpPr/>
          <p:nvPr/>
        </p:nvSpPr>
        <p:spPr bwMode="auto">
          <a:xfrm>
            <a:off x="10490483" y="4411360"/>
            <a:ext cx="293015" cy="88370"/>
          </a:xfrm>
          <a:custGeom>
            <a:avLst/>
            <a:gdLst>
              <a:gd name="T0" fmla="*/ 252 w 252"/>
              <a:gd name="T1" fmla="*/ 76 h 76"/>
              <a:gd name="T2" fmla="*/ 0 w 252"/>
              <a:gd name="T3" fmla="*/ 76 h 76"/>
              <a:gd name="T4" fmla="*/ 0 w 252"/>
              <a:gd name="T5" fmla="*/ 3 h 76"/>
              <a:gd name="T6" fmla="*/ 252 w 252"/>
              <a:gd name="T7" fmla="*/ 0 h 76"/>
              <a:gd name="T8" fmla="*/ 252 w 252"/>
              <a:gd name="T9" fmla="*/ 76 h 76"/>
            </a:gdLst>
            <a:ahLst/>
            <a:cxnLst>
              <a:cxn ang="0">
                <a:pos x="T0" y="T1"/>
              </a:cxn>
              <a:cxn ang="0">
                <a:pos x="T2" y="T3"/>
              </a:cxn>
              <a:cxn ang="0">
                <a:pos x="T4" y="T5"/>
              </a:cxn>
              <a:cxn ang="0">
                <a:pos x="T6" y="T7"/>
              </a:cxn>
              <a:cxn ang="0">
                <a:pos x="T8" y="T9"/>
              </a:cxn>
            </a:cxnLst>
            <a:rect l="0" t="0" r="r" b="b"/>
            <a:pathLst>
              <a:path w="252" h="76">
                <a:moveTo>
                  <a:pt x="252" y="76"/>
                </a:moveTo>
                <a:lnTo>
                  <a:pt x="0" y="76"/>
                </a:lnTo>
                <a:lnTo>
                  <a:pt x="0" y="3"/>
                </a:lnTo>
                <a:lnTo>
                  <a:pt x="252" y="0"/>
                </a:lnTo>
                <a:lnTo>
                  <a:pt x="252" y="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08" name="iš1iďê"/>
          <p:cNvSpPr/>
          <p:nvPr/>
        </p:nvSpPr>
        <p:spPr bwMode="auto">
          <a:xfrm>
            <a:off x="10457926" y="4326478"/>
            <a:ext cx="990669" cy="1229034"/>
          </a:xfrm>
          <a:custGeom>
            <a:avLst/>
            <a:gdLst>
              <a:gd name="T0" fmla="*/ 173 w 371"/>
              <a:gd name="T1" fmla="*/ 208 h 461"/>
              <a:gd name="T2" fmla="*/ 141 w 371"/>
              <a:gd name="T3" fmla="*/ 148 h 461"/>
              <a:gd name="T4" fmla="*/ 96 w 371"/>
              <a:gd name="T5" fmla="*/ 28 h 461"/>
              <a:gd name="T6" fmla="*/ 55 w 371"/>
              <a:gd name="T7" fmla="*/ 1 h 461"/>
              <a:gd name="T8" fmla="*/ 10 w 371"/>
              <a:gd name="T9" fmla="*/ 31 h 461"/>
              <a:gd name="T10" fmla="*/ 19 w 371"/>
              <a:gd name="T11" fmla="*/ 85 h 461"/>
              <a:gd name="T12" fmla="*/ 95 w 371"/>
              <a:gd name="T13" fmla="*/ 296 h 461"/>
              <a:gd name="T14" fmla="*/ 141 w 371"/>
              <a:gd name="T15" fmla="*/ 380 h 461"/>
              <a:gd name="T16" fmla="*/ 179 w 371"/>
              <a:gd name="T17" fmla="*/ 428 h 461"/>
              <a:gd name="T18" fmla="*/ 191 w 371"/>
              <a:gd name="T19" fmla="*/ 461 h 461"/>
              <a:gd name="T20" fmla="*/ 371 w 371"/>
              <a:gd name="T21" fmla="*/ 410 h 461"/>
              <a:gd name="T22" fmla="*/ 364 w 371"/>
              <a:gd name="T23" fmla="*/ 393 h 461"/>
              <a:gd name="T24" fmla="*/ 364 w 371"/>
              <a:gd name="T25" fmla="*/ 334 h 461"/>
              <a:gd name="T26" fmla="*/ 237 w 371"/>
              <a:gd name="T27" fmla="*/ 222 h 461"/>
              <a:gd name="T28" fmla="*/ 173 w 371"/>
              <a:gd name="T29" fmla="*/ 20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1" h="461">
                <a:moveTo>
                  <a:pt x="173" y="208"/>
                </a:moveTo>
                <a:cubicBezTo>
                  <a:pt x="173" y="208"/>
                  <a:pt x="151" y="192"/>
                  <a:pt x="141" y="148"/>
                </a:cubicBezTo>
                <a:cubicBezTo>
                  <a:pt x="96" y="28"/>
                  <a:pt x="96" y="28"/>
                  <a:pt x="96" y="28"/>
                </a:cubicBezTo>
                <a:cubicBezTo>
                  <a:pt x="96" y="28"/>
                  <a:pt x="85" y="1"/>
                  <a:pt x="55" y="1"/>
                </a:cubicBezTo>
                <a:cubicBezTo>
                  <a:pt x="55" y="1"/>
                  <a:pt x="22" y="0"/>
                  <a:pt x="10" y="31"/>
                </a:cubicBezTo>
                <a:cubicBezTo>
                  <a:pt x="10" y="31"/>
                  <a:pt x="0" y="50"/>
                  <a:pt x="19" y="85"/>
                </a:cubicBezTo>
                <a:cubicBezTo>
                  <a:pt x="95" y="296"/>
                  <a:pt x="95" y="296"/>
                  <a:pt x="95" y="296"/>
                </a:cubicBezTo>
                <a:cubicBezTo>
                  <a:pt x="95" y="296"/>
                  <a:pt x="116" y="349"/>
                  <a:pt x="141" y="380"/>
                </a:cubicBezTo>
                <a:cubicBezTo>
                  <a:pt x="141" y="380"/>
                  <a:pt x="166" y="418"/>
                  <a:pt x="179" y="428"/>
                </a:cubicBezTo>
                <a:cubicBezTo>
                  <a:pt x="191" y="461"/>
                  <a:pt x="191" y="461"/>
                  <a:pt x="191" y="461"/>
                </a:cubicBezTo>
                <a:cubicBezTo>
                  <a:pt x="371" y="410"/>
                  <a:pt x="371" y="410"/>
                  <a:pt x="371" y="410"/>
                </a:cubicBezTo>
                <a:cubicBezTo>
                  <a:pt x="364" y="393"/>
                  <a:pt x="364" y="393"/>
                  <a:pt x="364" y="393"/>
                </a:cubicBezTo>
                <a:cubicBezTo>
                  <a:pt x="364" y="334"/>
                  <a:pt x="364" y="334"/>
                  <a:pt x="364" y="334"/>
                </a:cubicBezTo>
                <a:cubicBezTo>
                  <a:pt x="237" y="222"/>
                  <a:pt x="237" y="222"/>
                  <a:pt x="237" y="222"/>
                </a:cubicBezTo>
                <a:cubicBezTo>
                  <a:pt x="232" y="224"/>
                  <a:pt x="211" y="234"/>
                  <a:pt x="173" y="208"/>
                </a:cubicBezTo>
              </a:path>
            </a:pathLst>
          </a:custGeom>
          <a:solidFill>
            <a:srgbClr val="E9AC7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09" name="ïṡlíḑè"/>
          <p:cNvSpPr/>
          <p:nvPr/>
        </p:nvSpPr>
        <p:spPr bwMode="auto">
          <a:xfrm>
            <a:off x="10509087" y="4369500"/>
            <a:ext cx="208134" cy="194181"/>
          </a:xfrm>
          <a:prstGeom prst="rect">
            <a:avLst/>
          </a:prstGeom>
          <a:solidFill>
            <a:srgbClr val="EFBE9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10" name="ïṡľiḑè"/>
          <p:cNvSpPr/>
          <p:nvPr/>
        </p:nvSpPr>
        <p:spPr bwMode="auto">
          <a:xfrm>
            <a:off x="10855589" y="5355518"/>
            <a:ext cx="739513" cy="306968"/>
          </a:xfrm>
          <a:custGeom>
            <a:avLst/>
            <a:gdLst>
              <a:gd name="T0" fmla="*/ 636 w 636"/>
              <a:gd name="T1" fmla="*/ 94 h 264"/>
              <a:gd name="T2" fmla="*/ 608 w 636"/>
              <a:gd name="T3" fmla="*/ 0 h 264"/>
              <a:gd name="T4" fmla="*/ 0 w 636"/>
              <a:gd name="T5" fmla="*/ 170 h 264"/>
              <a:gd name="T6" fmla="*/ 28 w 636"/>
              <a:gd name="T7" fmla="*/ 264 h 264"/>
              <a:gd name="T8" fmla="*/ 636 w 636"/>
              <a:gd name="T9" fmla="*/ 94 h 264"/>
            </a:gdLst>
            <a:ahLst/>
            <a:cxnLst>
              <a:cxn ang="0">
                <a:pos x="T0" y="T1"/>
              </a:cxn>
              <a:cxn ang="0">
                <a:pos x="T2" y="T3"/>
              </a:cxn>
              <a:cxn ang="0">
                <a:pos x="T4" y="T5"/>
              </a:cxn>
              <a:cxn ang="0">
                <a:pos x="T6" y="T7"/>
              </a:cxn>
              <a:cxn ang="0">
                <a:pos x="T8" y="T9"/>
              </a:cxn>
            </a:cxnLst>
            <a:rect l="0" t="0" r="r" b="b"/>
            <a:pathLst>
              <a:path w="636" h="264">
                <a:moveTo>
                  <a:pt x="636" y="94"/>
                </a:moveTo>
                <a:lnTo>
                  <a:pt x="608" y="0"/>
                </a:lnTo>
                <a:lnTo>
                  <a:pt x="0" y="170"/>
                </a:lnTo>
                <a:lnTo>
                  <a:pt x="28" y="264"/>
                </a:lnTo>
                <a:lnTo>
                  <a:pt x="636" y="9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11" name="iṣḷiḋé"/>
          <p:cNvSpPr/>
          <p:nvPr/>
        </p:nvSpPr>
        <p:spPr bwMode="auto">
          <a:xfrm>
            <a:off x="10839310" y="5413656"/>
            <a:ext cx="945322" cy="494172"/>
          </a:xfrm>
          <a:custGeom>
            <a:avLst/>
            <a:gdLst>
              <a:gd name="T0" fmla="*/ 53 w 813"/>
              <a:gd name="T1" fmla="*/ 425 h 425"/>
              <a:gd name="T2" fmla="*/ 813 w 813"/>
              <a:gd name="T3" fmla="*/ 425 h 425"/>
              <a:gd name="T4" fmla="*/ 705 w 813"/>
              <a:gd name="T5" fmla="*/ 0 h 425"/>
              <a:gd name="T6" fmla="*/ 0 w 813"/>
              <a:gd name="T7" fmla="*/ 218 h 425"/>
              <a:gd name="T8" fmla="*/ 40 w 813"/>
              <a:gd name="T9" fmla="*/ 374 h 425"/>
              <a:gd name="T10" fmla="*/ 53 w 813"/>
              <a:gd name="T11" fmla="*/ 425 h 425"/>
            </a:gdLst>
            <a:ahLst/>
            <a:cxnLst>
              <a:cxn ang="0">
                <a:pos x="T0" y="T1"/>
              </a:cxn>
              <a:cxn ang="0">
                <a:pos x="T2" y="T3"/>
              </a:cxn>
              <a:cxn ang="0">
                <a:pos x="T4" y="T5"/>
              </a:cxn>
              <a:cxn ang="0">
                <a:pos x="T6" y="T7"/>
              </a:cxn>
              <a:cxn ang="0">
                <a:pos x="T8" y="T9"/>
              </a:cxn>
              <a:cxn ang="0">
                <a:pos x="T10" y="T11"/>
              </a:cxn>
            </a:cxnLst>
            <a:rect l="0" t="0" r="r" b="b"/>
            <a:pathLst>
              <a:path w="813" h="425">
                <a:moveTo>
                  <a:pt x="53" y="425"/>
                </a:moveTo>
                <a:lnTo>
                  <a:pt x="813" y="425"/>
                </a:lnTo>
                <a:lnTo>
                  <a:pt x="705" y="0"/>
                </a:lnTo>
                <a:lnTo>
                  <a:pt x="0" y="218"/>
                </a:lnTo>
                <a:lnTo>
                  <a:pt x="40" y="374"/>
                </a:lnTo>
                <a:lnTo>
                  <a:pt x="53" y="425"/>
                </a:lnTo>
                <a:close/>
              </a:path>
            </a:pathLst>
          </a:custGeom>
          <a:solidFill>
            <a:srgbClr val="1E262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12" name="îšḻíḓe"/>
          <p:cNvSpPr/>
          <p:nvPr/>
        </p:nvSpPr>
        <p:spPr bwMode="auto">
          <a:xfrm>
            <a:off x="11552080" y="5555512"/>
            <a:ext cx="77905" cy="76742"/>
          </a:xfrm>
          <a:custGeom>
            <a:avLst/>
            <a:gdLst>
              <a:gd name="T0" fmla="*/ 6 w 29"/>
              <a:gd name="T1" fmla="*/ 5 h 29"/>
              <a:gd name="T2" fmla="*/ 24 w 29"/>
              <a:gd name="T3" fmla="*/ 6 h 29"/>
              <a:gd name="T4" fmla="*/ 22 w 29"/>
              <a:gd name="T5" fmla="*/ 25 h 29"/>
              <a:gd name="T6" fmla="*/ 4 w 29"/>
              <a:gd name="T7" fmla="*/ 23 h 29"/>
              <a:gd name="T8" fmla="*/ 6 w 29"/>
              <a:gd name="T9" fmla="*/ 5 h 29"/>
            </a:gdLst>
            <a:ahLst/>
            <a:cxnLst>
              <a:cxn ang="0">
                <a:pos x="T0" y="T1"/>
              </a:cxn>
              <a:cxn ang="0">
                <a:pos x="T2" y="T3"/>
              </a:cxn>
              <a:cxn ang="0">
                <a:pos x="T4" y="T5"/>
              </a:cxn>
              <a:cxn ang="0">
                <a:pos x="T6" y="T7"/>
              </a:cxn>
              <a:cxn ang="0">
                <a:pos x="T8" y="T9"/>
              </a:cxn>
            </a:cxnLst>
            <a:rect l="0" t="0" r="r" b="b"/>
            <a:pathLst>
              <a:path w="29" h="29">
                <a:moveTo>
                  <a:pt x="6" y="5"/>
                </a:moveTo>
                <a:cubicBezTo>
                  <a:pt x="11" y="0"/>
                  <a:pt x="19" y="1"/>
                  <a:pt x="24" y="6"/>
                </a:cubicBezTo>
                <a:cubicBezTo>
                  <a:pt x="29" y="12"/>
                  <a:pt x="28" y="20"/>
                  <a:pt x="22" y="25"/>
                </a:cubicBezTo>
                <a:cubicBezTo>
                  <a:pt x="17" y="29"/>
                  <a:pt x="9" y="29"/>
                  <a:pt x="4" y="23"/>
                </a:cubicBezTo>
                <a:cubicBezTo>
                  <a:pt x="0" y="18"/>
                  <a:pt x="0" y="9"/>
                  <a:pt x="6" y="5"/>
                </a:cubicBezTo>
                <a:close/>
              </a:path>
            </a:pathLst>
          </a:custGeom>
          <a:solidFill>
            <a:srgbClr val="4684B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13" name="i$ľïḓé"/>
          <p:cNvSpPr/>
          <p:nvPr/>
        </p:nvSpPr>
        <p:spPr bwMode="auto">
          <a:xfrm>
            <a:off x="11582312" y="5664811"/>
            <a:ext cx="76742" cy="76742"/>
          </a:xfrm>
          <a:custGeom>
            <a:avLst/>
            <a:gdLst>
              <a:gd name="T0" fmla="*/ 7 w 29"/>
              <a:gd name="T1" fmla="*/ 4 h 29"/>
              <a:gd name="T2" fmla="*/ 25 w 29"/>
              <a:gd name="T3" fmla="*/ 6 h 29"/>
              <a:gd name="T4" fmla="*/ 23 w 29"/>
              <a:gd name="T5" fmla="*/ 24 h 29"/>
              <a:gd name="T6" fmla="*/ 5 w 29"/>
              <a:gd name="T7" fmla="*/ 22 h 29"/>
              <a:gd name="T8" fmla="*/ 7 w 29"/>
              <a:gd name="T9" fmla="*/ 4 h 29"/>
            </a:gdLst>
            <a:ahLst/>
            <a:cxnLst>
              <a:cxn ang="0">
                <a:pos x="T0" y="T1"/>
              </a:cxn>
              <a:cxn ang="0">
                <a:pos x="T2" y="T3"/>
              </a:cxn>
              <a:cxn ang="0">
                <a:pos x="T4" y="T5"/>
              </a:cxn>
              <a:cxn ang="0">
                <a:pos x="T6" y="T7"/>
              </a:cxn>
              <a:cxn ang="0">
                <a:pos x="T8" y="T9"/>
              </a:cxn>
            </a:cxnLst>
            <a:rect l="0" t="0" r="r" b="b"/>
            <a:pathLst>
              <a:path w="29" h="29">
                <a:moveTo>
                  <a:pt x="7" y="4"/>
                </a:moveTo>
                <a:cubicBezTo>
                  <a:pt x="12" y="0"/>
                  <a:pt x="20" y="0"/>
                  <a:pt x="25" y="6"/>
                </a:cubicBezTo>
                <a:cubicBezTo>
                  <a:pt x="29" y="11"/>
                  <a:pt x="29" y="19"/>
                  <a:pt x="23" y="24"/>
                </a:cubicBezTo>
                <a:cubicBezTo>
                  <a:pt x="18" y="29"/>
                  <a:pt x="10" y="28"/>
                  <a:pt x="5" y="22"/>
                </a:cubicBezTo>
                <a:cubicBezTo>
                  <a:pt x="0" y="17"/>
                  <a:pt x="1" y="9"/>
                  <a:pt x="7" y="4"/>
                </a:cubicBezTo>
                <a:close/>
              </a:path>
            </a:pathLst>
          </a:custGeom>
          <a:solidFill>
            <a:srgbClr val="4684B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sp>
        <p:nvSpPr>
          <p:cNvPr id="114" name="íṩḷïḓe"/>
          <p:cNvSpPr/>
          <p:nvPr/>
        </p:nvSpPr>
        <p:spPr bwMode="auto">
          <a:xfrm>
            <a:off x="11611381" y="5774111"/>
            <a:ext cx="80231" cy="77905"/>
          </a:xfrm>
          <a:custGeom>
            <a:avLst/>
            <a:gdLst>
              <a:gd name="T0" fmla="*/ 7 w 30"/>
              <a:gd name="T1" fmla="*/ 4 h 29"/>
              <a:gd name="T2" fmla="*/ 25 w 30"/>
              <a:gd name="T3" fmla="*/ 6 h 29"/>
              <a:gd name="T4" fmla="*/ 23 w 30"/>
              <a:gd name="T5" fmla="*/ 24 h 29"/>
              <a:gd name="T6" fmla="*/ 5 w 30"/>
              <a:gd name="T7" fmla="*/ 22 h 29"/>
              <a:gd name="T8" fmla="*/ 7 w 30"/>
              <a:gd name="T9" fmla="*/ 4 h 29"/>
            </a:gdLst>
            <a:ahLst/>
            <a:cxnLst>
              <a:cxn ang="0">
                <a:pos x="T0" y="T1"/>
              </a:cxn>
              <a:cxn ang="0">
                <a:pos x="T2" y="T3"/>
              </a:cxn>
              <a:cxn ang="0">
                <a:pos x="T4" y="T5"/>
              </a:cxn>
              <a:cxn ang="0">
                <a:pos x="T6" y="T7"/>
              </a:cxn>
              <a:cxn ang="0">
                <a:pos x="T8" y="T9"/>
              </a:cxn>
            </a:cxnLst>
            <a:rect l="0" t="0" r="r" b="b"/>
            <a:pathLst>
              <a:path w="30" h="29">
                <a:moveTo>
                  <a:pt x="7" y="4"/>
                </a:moveTo>
                <a:cubicBezTo>
                  <a:pt x="12" y="0"/>
                  <a:pt x="20" y="0"/>
                  <a:pt x="25" y="6"/>
                </a:cubicBezTo>
                <a:cubicBezTo>
                  <a:pt x="30" y="11"/>
                  <a:pt x="29" y="19"/>
                  <a:pt x="23" y="24"/>
                </a:cubicBezTo>
                <a:cubicBezTo>
                  <a:pt x="18" y="29"/>
                  <a:pt x="10" y="28"/>
                  <a:pt x="5" y="22"/>
                </a:cubicBezTo>
                <a:cubicBezTo>
                  <a:pt x="0" y="17"/>
                  <a:pt x="1" y="9"/>
                  <a:pt x="7" y="4"/>
                </a:cubicBezTo>
                <a:close/>
              </a:path>
            </a:pathLst>
          </a:custGeom>
          <a:solidFill>
            <a:srgbClr val="4684B5"/>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0000"/>
              </a:solidFill>
              <a:latin typeface="Arial" panose="020B0604020202020204"/>
              <a:ea typeface="微软雅黑" panose="020B0503020204020204" charset="-122"/>
            </a:endParaRPr>
          </a:p>
        </p:txBody>
      </p:sp>
      <p:grpSp>
        <p:nvGrpSpPr>
          <p:cNvPr id="115" name="îšḻîdê"/>
          <p:cNvGrpSpPr/>
          <p:nvPr/>
        </p:nvGrpSpPr>
        <p:grpSpPr>
          <a:xfrm>
            <a:off x="616129" y="1251817"/>
            <a:ext cx="6866075" cy="1957620"/>
            <a:chOff x="687278" y="2398652"/>
            <a:chExt cx="4836672" cy="1957620"/>
          </a:xfrm>
        </p:grpSpPr>
        <p:sp>
          <p:nvSpPr>
            <p:cNvPr id="116" name="i$1ïḓê"/>
            <p:cNvSpPr/>
            <p:nvPr/>
          </p:nvSpPr>
          <p:spPr>
            <a:xfrm>
              <a:off x="687278" y="2840457"/>
              <a:ext cx="4836672" cy="151581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nSpc>
                  <a:spcPct val="120000"/>
                </a:lnSpc>
                <a:spcBef>
                  <a:spcPct val="0"/>
                </a:spcBef>
              </a:pPr>
              <a:r>
                <a:rPr lang="en-US" altLang="zh-CN" sz="1200" dirty="0">
                  <a:solidFill>
                    <a:srgbClr val="000000"/>
                  </a:solidFill>
                  <a:latin typeface="Arial" panose="020B0604020202020204"/>
                  <a:ea typeface="微软雅黑" panose="020B0503020204020204" charset="-122"/>
                </a:rPr>
                <a:t>Supporting text here.</a:t>
              </a:r>
              <a:endParaRPr lang="en-US" altLang="zh-CN" sz="1200" dirty="0">
                <a:solidFill>
                  <a:srgbClr val="000000"/>
                </a:solidFill>
                <a:latin typeface="Arial" panose="020B0604020202020204"/>
                <a:ea typeface="微软雅黑" panose="020B0503020204020204" charset="-122"/>
              </a:endParaRPr>
            </a:p>
            <a:p>
              <a:pPr>
                <a:lnSpc>
                  <a:spcPct val="120000"/>
                </a:lnSpc>
                <a:spcBef>
                  <a:spcPct val="0"/>
                </a:spcBef>
              </a:pPr>
              <a:r>
                <a:rPr lang="en-US" altLang="zh-CN" sz="1200" dirty="0">
                  <a:solidFill>
                    <a:srgbClr val="000000"/>
                  </a:solidFill>
                  <a:latin typeface="Arial" panose="020B0604020202020204"/>
                  <a:ea typeface="微软雅黑" panose="020B0503020204020204" charset="-122"/>
                </a:rPr>
                <a:t>Copy paste fonts. Choose the only option to retain text.</a:t>
              </a:r>
              <a:endParaRPr lang="en-US" altLang="zh-CN" sz="1200" dirty="0">
                <a:solidFill>
                  <a:srgbClr val="000000"/>
                </a:solidFill>
                <a:latin typeface="Arial" panose="020B0604020202020204"/>
                <a:ea typeface="微软雅黑" panose="020B0503020204020204" charset="-122"/>
              </a:endParaRPr>
            </a:p>
            <a:p>
              <a:pPr>
                <a:lnSpc>
                  <a:spcPct val="120000"/>
                </a:lnSpc>
                <a:spcBef>
                  <a:spcPct val="0"/>
                </a:spcBef>
              </a:pPr>
              <a:r>
                <a:rPr lang="en-US" altLang="zh-CN" sz="1200" dirty="0">
                  <a:solidFill>
                    <a:srgbClr val="000000"/>
                  </a:solidFill>
                  <a:latin typeface="Arial" panose="020B0604020202020204"/>
                  <a:ea typeface="微软雅黑" panose="020B0503020204020204" charset="-122"/>
                </a:rPr>
                <a:t>Copy paste fonts. Choose the only option to retain text.</a:t>
              </a:r>
              <a:endParaRPr lang="en-US" altLang="zh-CN" sz="1200" dirty="0">
                <a:solidFill>
                  <a:srgbClr val="000000"/>
                </a:solidFill>
                <a:latin typeface="Arial" panose="020B0604020202020204"/>
                <a:ea typeface="微软雅黑" panose="020B0503020204020204" charset="-122"/>
              </a:endParaRPr>
            </a:p>
          </p:txBody>
        </p:sp>
        <p:sp>
          <p:nvSpPr>
            <p:cNvPr id="117" name="îṡḻîḑè"/>
            <p:cNvSpPr txBox="1"/>
            <p:nvPr/>
          </p:nvSpPr>
          <p:spPr bwMode="auto">
            <a:xfrm>
              <a:off x="687278" y="2398652"/>
              <a:ext cx="352477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spcBef>
                  <a:spcPct val="0"/>
                </a:spcBef>
              </a:pPr>
              <a:r>
                <a:rPr lang="en-US" altLang="zh-CN" sz="2000" b="1" dirty="0">
                  <a:solidFill>
                    <a:srgbClr val="961318"/>
                  </a:solidFill>
                  <a:latin typeface="Arial" panose="020B0604020202020204"/>
                  <a:ea typeface="微软雅黑" panose="020B0503020204020204" charset="-122"/>
                </a:rPr>
                <a:t>Text here</a:t>
              </a:r>
              <a:endParaRPr lang="en-US" altLang="zh-CN" sz="2000" b="1" dirty="0">
                <a:solidFill>
                  <a:srgbClr val="961318"/>
                </a:solidFill>
                <a:latin typeface="Arial" panose="020B0604020202020204"/>
                <a:ea typeface="微软雅黑" panose="020B0503020204020204" charset="-122"/>
              </a:endParaRPr>
            </a:p>
          </p:txBody>
        </p:sp>
      </p:grpSp>
      <p:sp>
        <p:nvSpPr>
          <p:cNvPr id="118" name="íşļîḑe"/>
          <p:cNvSpPr/>
          <p:nvPr/>
        </p:nvSpPr>
        <p:spPr bwMode="auto">
          <a:xfrm>
            <a:off x="680924" y="3152114"/>
            <a:ext cx="316452" cy="316450"/>
          </a:xfrm>
          <a:prstGeom prst="ellipse">
            <a:avLst/>
          </a:prstGeom>
          <a:solidFill>
            <a:srgbClr val="961318"/>
          </a:solidFill>
          <a:ln w="38100" cap="flat" cmpd="sng" algn="ctr">
            <a:noFill/>
            <a:prstDash val="solid"/>
            <a:miter lim="800000"/>
          </a:ln>
          <a:effectLst/>
        </p:spPr>
        <p:txBody>
          <a:bodyPr rtlCol="0" anchor="ctr"/>
          <a:lstStyle/>
          <a:p>
            <a:pPr algn="ctr">
              <a:defRPr/>
            </a:pPr>
            <a:r>
              <a:rPr lang="en-US" altLang="zh-CN" b="1" kern="0" dirty="0">
                <a:solidFill>
                  <a:srgbClr val="FFFFFF"/>
                </a:solidFill>
                <a:latin typeface="Arial" panose="020B0604020202020204"/>
                <a:ea typeface="微软雅黑" panose="020B0503020204020204" charset="-122"/>
              </a:rPr>
              <a:t>1</a:t>
            </a:r>
            <a:endParaRPr lang="zh-CN" altLang="en-US" b="1" kern="0" dirty="0">
              <a:solidFill>
                <a:srgbClr val="FFFFFF"/>
              </a:solidFill>
              <a:latin typeface="Arial" panose="020B0604020202020204"/>
              <a:ea typeface="微软雅黑" panose="020B0503020204020204" charset="-122"/>
            </a:endParaRPr>
          </a:p>
        </p:txBody>
      </p:sp>
      <p:sp>
        <p:nvSpPr>
          <p:cNvPr id="119" name="ïṩḷiḋè"/>
          <p:cNvSpPr/>
          <p:nvPr/>
        </p:nvSpPr>
        <p:spPr bwMode="auto">
          <a:xfrm>
            <a:off x="1100999" y="2821038"/>
            <a:ext cx="6525000" cy="97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tabLst>
                <a:tab pos="227965" algn="l"/>
              </a:tabLst>
              <a:defRPr/>
            </a:pPr>
            <a:r>
              <a:rPr lang="en-US" altLang="zh-CN" sz="1200" dirty="0">
                <a:solidFill>
                  <a:srgbClr val="000000"/>
                </a:solidFill>
                <a:latin typeface="Arial" panose="020B0604020202020204"/>
                <a:ea typeface="微软雅黑" panose="020B0503020204020204" charset="-122"/>
              </a:rPr>
              <a:t>Supporting text here.</a:t>
            </a:r>
            <a:endParaRPr lang="en-US" altLang="zh-CN" sz="12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1200" dirty="0">
                <a:solidFill>
                  <a:srgbClr val="000000"/>
                </a:solidFill>
                <a:latin typeface="Arial" panose="020B0604020202020204"/>
                <a:ea typeface="微软雅黑" panose="020B0503020204020204" charset="-122"/>
              </a:rPr>
              <a:t>Copy paste fonts. Choose the only option to retain text.</a:t>
            </a:r>
            <a:endParaRPr lang="en-US" altLang="zh-CN" sz="12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1200" dirty="0">
                <a:solidFill>
                  <a:srgbClr val="000000"/>
                </a:solidFill>
                <a:latin typeface="Arial" panose="020B0604020202020204"/>
                <a:ea typeface="微软雅黑" panose="020B0503020204020204" charset="-122"/>
              </a:rPr>
              <a:t>Copy paste fonts. Choose the only option to retain text.</a:t>
            </a:r>
            <a:endParaRPr lang="en-US" altLang="zh-CN" sz="1200" dirty="0">
              <a:solidFill>
                <a:srgbClr val="000000"/>
              </a:solidFill>
              <a:latin typeface="Arial" panose="020B0604020202020204"/>
              <a:ea typeface="微软雅黑" panose="020B0503020204020204" charset="-122"/>
            </a:endParaRPr>
          </a:p>
        </p:txBody>
      </p:sp>
      <p:sp>
        <p:nvSpPr>
          <p:cNvPr id="120" name="iSḷîḓe"/>
          <p:cNvSpPr/>
          <p:nvPr/>
        </p:nvSpPr>
        <p:spPr bwMode="auto">
          <a:xfrm>
            <a:off x="680924" y="4190931"/>
            <a:ext cx="316452" cy="316450"/>
          </a:xfrm>
          <a:prstGeom prst="ellipse">
            <a:avLst/>
          </a:prstGeom>
          <a:solidFill>
            <a:srgbClr val="961318"/>
          </a:solidFill>
          <a:ln w="38100" cap="flat" cmpd="sng" algn="ctr">
            <a:noFill/>
            <a:prstDash val="solid"/>
            <a:miter lim="800000"/>
          </a:ln>
          <a:effectLst/>
        </p:spPr>
        <p:txBody>
          <a:bodyPr rtlCol="0" anchor="ctr"/>
          <a:lstStyle/>
          <a:p>
            <a:pPr algn="ctr">
              <a:defRPr/>
            </a:pPr>
            <a:r>
              <a:rPr lang="en-US" altLang="zh-CN" b="1" kern="0" dirty="0">
                <a:solidFill>
                  <a:srgbClr val="FFFFFF"/>
                </a:solidFill>
                <a:latin typeface="Arial" panose="020B0604020202020204"/>
                <a:ea typeface="微软雅黑" panose="020B0503020204020204" charset="-122"/>
              </a:rPr>
              <a:t>2</a:t>
            </a:r>
            <a:endParaRPr lang="zh-CN" altLang="en-US" b="1" kern="0" dirty="0">
              <a:solidFill>
                <a:srgbClr val="FFFFFF"/>
              </a:solidFill>
              <a:latin typeface="Arial" panose="020B0604020202020204"/>
              <a:ea typeface="微软雅黑" panose="020B0503020204020204" charset="-122"/>
            </a:endParaRPr>
          </a:p>
        </p:txBody>
      </p:sp>
      <p:sp>
        <p:nvSpPr>
          <p:cNvPr id="121" name="îśḷîde"/>
          <p:cNvSpPr/>
          <p:nvPr/>
        </p:nvSpPr>
        <p:spPr bwMode="auto">
          <a:xfrm>
            <a:off x="1100999" y="3859855"/>
            <a:ext cx="6525000" cy="97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tabLst>
                <a:tab pos="227965" algn="l"/>
              </a:tabLst>
              <a:defRPr/>
            </a:pPr>
            <a:r>
              <a:rPr lang="en-US" altLang="zh-CN" sz="1200" dirty="0">
                <a:solidFill>
                  <a:srgbClr val="000000"/>
                </a:solidFill>
                <a:latin typeface="Arial" panose="020B0604020202020204"/>
                <a:ea typeface="微软雅黑" panose="020B0503020204020204" charset="-122"/>
              </a:rPr>
              <a:t>Supporting text here.</a:t>
            </a:r>
            <a:endParaRPr lang="en-US" altLang="zh-CN" sz="12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1200" dirty="0">
                <a:solidFill>
                  <a:srgbClr val="000000"/>
                </a:solidFill>
                <a:latin typeface="Arial" panose="020B0604020202020204"/>
                <a:ea typeface="微软雅黑" panose="020B0503020204020204" charset="-122"/>
              </a:rPr>
              <a:t>Copy paste fonts. Choose the only option to retain text.</a:t>
            </a:r>
            <a:endParaRPr lang="en-US" altLang="zh-CN" sz="12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1200" dirty="0">
                <a:solidFill>
                  <a:srgbClr val="000000"/>
                </a:solidFill>
                <a:latin typeface="Arial" panose="020B0604020202020204"/>
                <a:ea typeface="微软雅黑" panose="020B0503020204020204" charset="-122"/>
              </a:rPr>
              <a:t>Copy paste fonts. Choose the only option to retain text.</a:t>
            </a:r>
            <a:endParaRPr lang="en-US" altLang="zh-CN" sz="1200" dirty="0">
              <a:solidFill>
                <a:srgbClr val="000000"/>
              </a:solidFill>
              <a:latin typeface="Arial" panose="020B0604020202020204"/>
              <a:ea typeface="微软雅黑" panose="020B0503020204020204" charset="-122"/>
            </a:endParaRPr>
          </a:p>
        </p:txBody>
      </p:sp>
      <p:sp>
        <p:nvSpPr>
          <p:cNvPr id="122" name="íṧ1iďè"/>
          <p:cNvSpPr/>
          <p:nvPr/>
        </p:nvSpPr>
        <p:spPr bwMode="auto">
          <a:xfrm>
            <a:off x="680924" y="5229748"/>
            <a:ext cx="316452" cy="316450"/>
          </a:xfrm>
          <a:prstGeom prst="ellipse">
            <a:avLst/>
          </a:prstGeom>
          <a:solidFill>
            <a:srgbClr val="961318"/>
          </a:solidFill>
          <a:ln w="38100" cap="flat" cmpd="sng" algn="ctr">
            <a:noFill/>
            <a:prstDash val="solid"/>
            <a:miter lim="800000"/>
          </a:ln>
          <a:effectLst/>
        </p:spPr>
        <p:txBody>
          <a:bodyPr rtlCol="0" anchor="ctr"/>
          <a:lstStyle/>
          <a:p>
            <a:pPr algn="ctr">
              <a:defRPr/>
            </a:pPr>
            <a:r>
              <a:rPr lang="en-US" altLang="zh-CN" b="1" kern="0" dirty="0">
                <a:solidFill>
                  <a:srgbClr val="FFFFFF"/>
                </a:solidFill>
                <a:latin typeface="Arial" panose="020B0604020202020204"/>
                <a:ea typeface="微软雅黑" panose="020B0503020204020204" charset="-122"/>
              </a:rPr>
              <a:t>3</a:t>
            </a:r>
            <a:endParaRPr lang="zh-CN" altLang="en-US" b="1" kern="0" dirty="0">
              <a:solidFill>
                <a:srgbClr val="FFFFFF"/>
              </a:solidFill>
              <a:latin typeface="Arial" panose="020B0604020202020204"/>
              <a:ea typeface="微软雅黑" panose="020B0503020204020204" charset="-122"/>
            </a:endParaRPr>
          </a:p>
        </p:txBody>
      </p:sp>
      <p:sp>
        <p:nvSpPr>
          <p:cNvPr id="123" name="iṩļïḍê"/>
          <p:cNvSpPr/>
          <p:nvPr/>
        </p:nvSpPr>
        <p:spPr bwMode="auto">
          <a:xfrm>
            <a:off x="1100999" y="4898672"/>
            <a:ext cx="6525000" cy="97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Arial" panose="020B0604020202020204" pitchFamily="34" charset="0"/>
              <a:buChar char="•"/>
              <a:tabLst>
                <a:tab pos="227965" algn="l"/>
              </a:tabLst>
              <a:defRPr/>
            </a:pPr>
            <a:r>
              <a:rPr lang="en-US" altLang="zh-CN" sz="1200" dirty="0">
                <a:solidFill>
                  <a:srgbClr val="000000"/>
                </a:solidFill>
                <a:latin typeface="Arial" panose="020B0604020202020204"/>
                <a:ea typeface="微软雅黑" panose="020B0503020204020204" charset="-122"/>
              </a:rPr>
              <a:t>Supporting text here.</a:t>
            </a:r>
            <a:endParaRPr lang="en-US" altLang="zh-CN" sz="12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1200" dirty="0">
                <a:solidFill>
                  <a:srgbClr val="000000"/>
                </a:solidFill>
                <a:latin typeface="Arial" panose="020B0604020202020204"/>
                <a:ea typeface="微软雅黑" panose="020B0503020204020204" charset="-122"/>
              </a:rPr>
              <a:t>Copy paste fonts. Choose the only option to retain text.</a:t>
            </a:r>
            <a:endParaRPr lang="en-US" altLang="zh-CN" sz="1200" dirty="0">
              <a:solidFill>
                <a:srgbClr val="000000"/>
              </a:solidFill>
              <a:latin typeface="Arial" panose="020B0604020202020204"/>
              <a:ea typeface="微软雅黑" panose="020B0503020204020204" charset="-122"/>
            </a:endParaRPr>
          </a:p>
          <a:p>
            <a:pPr marL="171450" indent="-171450">
              <a:lnSpc>
                <a:spcPct val="150000"/>
              </a:lnSpc>
              <a:buFont typeface="Arial" panose="020B0604020202020204" pitchFamily="34" charset="0"/>
              <a:buChar char="•"/>
              <a:tabLst>
                <a:tab pos="227965" algn="l"/>
              </a:tabLst>
              <a:defRPr/>
            </a:pPr>
            <a:r>
              <a:rPr lang="en-US" altLang="zh-CN" sz="1200" dirty="0">
                <a:solidFill>
                  <a:srgbClr val="000000"/>
                </a:solidFill>
                <a:latin typeface="Arial" panose="020B0604020202020204"/>
                <a:ea typeface="微软雅黑" panose="020B0503020204020204" charset="-122"/>
              </a:rPr>
              <a:t>Copy paste fonts. Choose the only option to retain text.</a:t>
            </a:r>
            <a:endParaRPr lang="en-US" altLang="zh-CN" sz="1200" dirty="0">
              <a:solidFill>
                <a:srgbClr val="000000"/>
              </a:solidFill>
              <a:latin typeface="Arial" panose="020B0604020202020204"/>
              <a:ea typeface="微软雅黑" panose="020B0503020204020204" charset="-122"/>
            </a:endParaRPr>
          </a:p>
        </p:txBody>
      </p:sp>
      <p:cxnSp>
        <p:nvCxnSpPr>
          <p:cNvPr id="124" name="直接连接符 123"/>
          <p:cNvCxnSpPr/>
          <p:nvPr/>
        </p:nvCxnSpPr>
        <p:spPr>
          <a:xfrm>
            <a:off x="1190999" y="3859855"/>
            <a:ext cx="6435000" cy="0"/>
          </a:xfrm>
          <a:prstGeom prst="line">
            <a:avLst/>
          </a:prstGeom>
          <a:noFill/>
          <a:ln w="3175" cap="rnd" cmpd="sng" algn="ctr">
            <a:solidFill>
              <a:srgbClr val="FFFFFF">
                <a:lumMod val="75000"/>
              </a:srgbClr>
            </a:solidFill>
            <a:prstDash val="solid"/>
            <a:round/>
            <a:headEnd type="none"/>
            <a:tailEnd type="none" w="med" len="med"/>
          </a:ln>
          <a:effectLst/>
        </p:spPr>
      </p:cxnSp>
      <p:cxnSp>
        <p:nvCxnSpPr>
          <p:cNvPr id="125" name="直接连接符 124"/>
          <p:cNvCxnSpPr/>
          <p:nvPr/>
        </p:nvCxnSpPr>
        <p:spPr>
          <a:xfrm>
            <a:off x="1190999" y="4900439"/>
            <a:ext cx="6435000" cy="0"/>
          </a:xfrm>
          <a:prstGeom prst="line">
            <a:avLst/>
          </a:prstGeom>
          <a:noFill/>
          <a:ln w="3175" cap="rnd" cmpd="sng" algn="ctr">
            <a:solidFill>
              <a:srgbClr val="FFFFFF">
                <a:lumMod val="75000"/>
              </a:srgbClr>
            </a:solidFill>
            <a:prstDash val="solid"/>
            <a:round/>
            <a:headEnd type="none"/>
            <a:tailEnd type="none" w="med" len="med"/>
          </a:ln>
          <a:effectLst/>
        </p:spPr>
      </p:cxnSp>
      <p:cxnSp>
        <p:nvCxnSpPr>
          <p:cNvPr id="126" name="直接连接符 125"/>
          <p:cNvCxnSpPr/>
          <p:nvPr/>
        </p:nvCxnSpPr>
        <p:spPr>
          <a:xfrm>
            <a:off x="1190999" y="6198306"/>
            <a:ext cx="10329488" cy="0"/>
          </a:xfrm>
          <a:prstGeom prst="line">
            <a:avLst/>
          </a:prstGeom>
          <a:noFill/>
          <a:ln w="3175" cap="rnd" cmpd="sng" algn="ctr">
            <a:solidFill>
              <a:srgbClr val="FFFFFF">
                <a:lumMod val="75000"/>
              </a:srgbClr>
            </a:solidFill>
            <a:prstDash val="solid"/>
            <a:round/>
            <a:headEnd type="none"/>
            <a:tailEnd type="none" w="med" len="med"/>
          </a:ln>
          <a:effectLst/>
        </p:spPr>
      </p:cxnSp>
      <p:cxnSp>
        <p:nvCxnSpPr>
          <p:cNvPr id="127" name="直接连接符 126"/>
          <p:cNvCxnSpPr/>
          <p:nvPr/>
        </p:nvCxnSpPr>
        <p:spPr>
          <a:xfrm>
            <a:off x="647524" y="2723986"/>
            <a:ext cx="6866075" cy="0"/>
          </a:xfrm>
          <a:prstGeom prst="line">
            <a:avLst/>
          </a:prstGeom>
          <a:noFill/>
          <a:ln w="3175" cap="rnd" cmpd="sng" algn="ctr">
            <a:solidFill>
              <a:srgbClr val="FFFFFF">
                <a:lumMod val="75000"/>
              </a:srgbClr>
            </a:solidFill>
            <a:prstDash val="solid"/>
            <a:round/>
            <a:headEnd type="none"/>
            <a:tailEnd type="none" w="med" len="med"/>
          </a:ln>
          <a:effectLst/>
        </p:spPr>
      </p:cxnSp>
      <p:pic>
        <p:nvPicPr>
          <p:cNvPr id="128" name="图片 127"/>
          <p:cNvPicPr>
            <a:picLocks noChangeAspect="1"/>
          </p:cNvPicPr>
          <p:nvPr/>
        </p:nvPicPr>
        <p:blipFill rotWithShape="1">
          <a:blip r:embed="rId1">
            <a:extLst>
              <a:ext uri="{28A0092B-C50C-407E-A947-70E740481C1C}">
                <a14:useLocalDpi xmlns:a14="http://schemas.microsoft.com/office/drawing/2010/main" val="0"/>
              </a:ext>
            </a:extLst>
          </a:blip>
          <a:srcRect t="4284" r="1894" b="6179"/>
          <a:stretch>
            <a:fillRect/>
          </a:stretch>
        </p:blipFill>
        <p:spPr>
          <a:xfrm>
            <a:off x="8582399" y="1677679"/>
            <a:ext cx="2665897" cy="1622256"/>
          </a:xfrm>
          <a:prstGeom prst="rect">
            <a:avLst/>
          </a:prstGeom>
        </p:spPr>
      </p:pic>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2">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grpSp>
        <p:nvGrpSpPr>
          <p:cNvPr id="15" name="a9c975e2-2de6-41da-9057-e9fd7601a19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834924" y="1412776"/>
            <a:ext cx="10522151" cy="4589515"/>
            <a:chOff x="817626" y="1244354"/>
            <a:chExt cx="10522151" cy="4589515"/>
          </a:xfrm>
        </p:grpSpPr>
        <p:sp>
          <p:nvSpPr>
            <p:cNvPr id="16" name="ïslîdè"/>
            <p:cNvSpPr/>
            <p:nvPr/>
          </p:nvSpPr>
          <p:spPr>
            <a:xfrm>
              <a:off x="4730731" y="5393282"/>
              <a:ext cx="2730538" cy="440587"/>
            </a:xfrm>
            <a:prstGeom prst="ellipse">
              <a:avLst/>
            </a:prstGeom>
            <a:solidFill>
              <a:srgbClr val="F0F0F0"/>
            </a:solidFill>
            <a:ln w="12700" cap="flat" cmpd="sng" algn="ctr">
              <a:noFill/>
              <a:prstDash val="solid"/>
              <a:miter lim="800000"/>
            </a:ln>
            <a:effectLst/>
          </p:spPr>
          <p:txBody>
            <a:bodyPr anchor="ctr"/>
            <a:lstStyle/>
            <a:p>
              <a:pPr algn="ctr">
                <a:defRPr/>
              </a:pPr>
              <a:endParaRPr kern="0">
                <a:solidFill>
                  <a:srgbClr val="FFFFFF"/>
                </a:solidFill>
                <a:latin typeface="Arial" panose="020B0604020202020204"/>
                <a:ea typeface="微软雅黑" panose="020B0503020204020204" charset="-122"/>
              </a:endParaRPr>
            </a:p>
          </p:txBody>
        </p:sp>
        <p:sp>
          <p:nvSpPr>
            <p:cNvPr id="17" name="î$ḻîďè"/>
            <p:cNvSpPr/>
            <p:nvPr/>
          </p:nvSpPr>
          <p:spPr bwMode="auto">
            <a:xfrm rot="16200000">
              <a:off x="5166597" y="1738151"/>
              <a:ext cx="1867412" cy="3664933"/>
            </a:xfrm>
            <a:custGeom>
              <a:avLst/>
              <a:gdLst>
                <a:gd name="T0" fmla="*/ 0 w 21600"/>
                <a:gd name="T1" fmla="*/ 681 h 21600"/>
                <a:gd name="T2" fmla="*/ 177 w 21600"/>
                <a:gd name="T3" fmla="*/ 340 h 21600"/>
                <a:gd name="T4" fmla="*/ 0 w 21600"/>
                <a:gd name="T5" fmla="*/ 0 h 21600"/>
                <a:gd name="T6" fmla="*/ 0 60000 65536"/>
                <a:gd name="T7" fmla="*/ 0 60000 65536"/>
                <a:gd name="T8" fmla="*/ 0 60000 65536"/>
              </a:gdLst>
              <a:ahLst/>
              <a:cxnLst>
                <a:cxn ang="T6">
                  <a:pos x="T0" y="T1"/>
                </a:cxn>
                <a:cxn ang="T7">
                  <a:pos x="T2" y="T3"/>
                </a:cxn>
                <a:cxn ang="T8">
                  <a:pos x="T4" y="T5"/>
                </a:cxn>
              </a:cxnLst>
              <a:rect l="0" t="0" r="r" b="b"/>
              <a:pathLst>
                <a:path w="21600" h="21600">
                  <a:moveTo>
                    <a:pt x="0" y="21600"/>
                  </a:moveTo>
                  <a:cubicBezTo>
                    <a:pt x="11925" y="21600"/>
                    <a:pt x="21600" y="16767"/>
                    <a:pt x="21600" y="10804"/>
                  </a:cubicBezTo>
                  <a:cubicBezTo>
                    <a:pt x="21600" y="4840"/>
                    <a:pt x="11925" y="0"/>
                    <a:pt x="0" y="0"/>
                  </a:cubicBezTo>
                </a:path>
              </a:pathLst>
            </a:custGeom>
            <a:noFill/>
            <a:ln w="19050" cap="flat">
              <a:solidFill>
                <a:srgbClr val="961318"/>
              </a:solidFill>
              <a:prstDash val="dash"/>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nchor="ctr"/>
            <a:lstStyle/>
            <a:p>
              <a:pPr algn="ctr">
                <a:defRPr/>
              </a:pPr>
              <a:endParaRPr kern="0">
                <a:solidFill>
                  <a:srgbClr val="000000"/>
                </a:solidFill>
                <a:latin typeface="Arial" panose="020B0604020202020204"/>
                <a:ea typeface="微软雅黑" panose="020B0503020204020204" charset="-122"/>
              </a:endParaRPr>
            </a:p>
          </p:txBody>
        </p:sp>
        <p:sp>
          <p:nvSpPr>
            <p:cNvPr id="18" name="iṧḻïďé"/>
            <p:cNvSpPr/>
            <p:nvPr/>
          </p:nvSpPr>
          <p:spPr bwMode="auto">
            <a:xfrm>
              <a:off x="4954996" y="3372963"/>
              <a:ext cx="2231882" cy="2228520"/>
            </a:xfrm>
            <a:custGeom>
              <a:avLst/>
              <a:gdLst>
                <a:gd name="T0" fmla="*/ 9608 w 10667"/>
                <a:gd name="T1" fmla="*/ 4056 h 10667"/>
                <a:gd name="T2" fmla="*/ 9642 w 10667"/>
                <a:gd name="T3" fmla="*/ 4561 h 10667"/>
                <a:gd name="T4" fmla="*/ 9398 w 10667"/>
                <a:gd name="T5" fmla="*/ 5365 h 10667"/>
                <a:gd name="T6" fmla="*/ 9237 w 10667"/>
                <a:gd name="T7" fmla="*/ 4433 h 10667"/>
                <a:gd name="T8" fmla="*/ 8869 w 10667"/>
                <a:gd name="T9" fmla="*/ 4582 h 10667"/>
                <a:gd name="T10" fmla="*/ 8709 w 10667"/>
                <a:gd name="T11" fmla="*/ 5514 h 10667"/>
                <a:gd name="T12" fmla="*/ 8952 w 10667"/>
                <a:gd name="T13" fmla="*/ 5395 h 10667"/>
                <a:gd name="T14" fmla="*/ 8998 w 10667"/>
                <a:gd name="T15" fmla="*/ 6944 h 10667"/>
                <a:gd name="T16" fmla="*/ 9239 w 10667"/>
                <a:gd name="T17" fmla="*/ 5720 h 10667"/>
                <a:gd name="T18" fmla="*/ 9377 w 10667"/>
                <a:gd name="T19" fmla="*/ 6807 h 10667"/>
                <a:gd name="T20" fmla="*/ 9687 w 10667"/>
                <a:gd name="T21" fmla="*/ 6787 h 10667"/>
                <a:gd name="T22" fmla="*/ 9559 w 10667"/>
                <a:gd name="T23" fmla="*/ 4821 h 10667"/>
                <a:gd name="T24" fmla="*/ 9939 w 10667"/>
                <a:gd name="T25" fmla="*/ 5391 h 10667"/>
                <a:gd name="T26" fmla="*/ 6566 w 10667"/>
                <a:gd name="T27" fmla="*/ 1130 h 10667"/>
                <a:gd name="T28" fmla="*/ 5448 w 10667"/>
                <a:gd name="T29" fmla="*/ 2261 h 10667"/>
                <a:gd name="T30" fmla="*/ 7197 w 10667"/>
                <a:gd name="T31" fmla="*/ 8282 h 10667"/>
                <a:gd name="T32" fmla="*/ 6553 w 10667"/>
                <a:gd name="T33" fmla="*/ 5860 h 10667"/>
                <a:gd name="T34" fmla="*/ 6867 w 10667"/>
                <a:gd name="T35" fmla="*/ 5540 h 10667"/>
                <a:gd name="T36" fmla="*/ 6677 w 10667"/>
                <a:gd name="T37" fmla="*/ 2794 h 10667"/>
                <a:gd name="T38" fmla="*/ 5875 w 10667"/>
                <a:gd name="T39" fmla="*/ 5440 h 10667"/>
                <a:gd name="T40" fmla="*/ 5344 w 10667"/>
                <a:gd name="T41" fmla="*/ 2372 h 10667"/>
                <a:gd name="T42" fmla="*/ 4134 w 10667"/>
                <a:gd name="T43" fmla="*/ 2863 h 10667"/>
                <a:gd name="T44" fmla="*/ 3606 w 10667"/>
                <a:gd name="T45" fmla="*/ 5931 h 10667"/>
                <a:gd name="T46" fmla="*/ 4406 w 10667"/>
                <a:gd name="T47" fmla="*/ 5536 h 10667"/>
                <a:gd name="T48" fmla="*/ 3036 w 10667"/>
                <a:gd name="T49" fmla="*/ 8836 h 10667"/>
                <a:gd name="T50" fmla="*/ 1301 w 10667"/>
                <a:gd name="T51" fmla="*/ 9187 h 10667"/>
                <a:gd name="T52" fmla="*/ 3942 w 10667"/>
                <a:gd name="T53" fmla="*/ 10566 h 10667"/>
                <a:gd name="T54" fmla="*/ 8368 w 10667"/>
                <a:gd name="T55" fmla="*/ 10227 h 10667"/>
                <a:gd name="T56" fmla="*/ 5409 w 10667"/>
                <a:gd name="T57" fmla="*/ 9687 h 10667"/>
                <a:gd name="T58" fmla="*/ 5462 w 10667"/>
                <a:gd name="T59" fmla="*/ 6588 h 10667"/>
                <a:gd name="T60" fmla="*/ 5409 w 10667"/>
                <a:gd name="T61" fmla="*/ 9687 h 10667"/>
                <a:gd name="T62" fmla="*/ 9674 w 10667"/>
                <a:gd name="T63" fmla="*/ 7185 h 10667"/>
                <a:gd name="T64" fmla="*/ 9255 w 10667"/>
                <a:gd name="T65" fmla="*/ 7228 h 10667"/>
                <a:gd name="T66" fmla="*/ 8691 w 10667"/>
                <a:gd name="T67" fmla="*/ 6602 h 10667"/>
                <a:gd name="T68" fmla="*/ 10667 w 10667"/>
                <a:gd name="T69" fmla="*/ 7058 h 10667"/>
                <a:gd name="T70" fmla="*/ 1068 w 10667"/>
                <a:gd name="T71" fmla="*/ 4056 h 10667"/>
                <a:gd name="T72" fmla="*/ 1407 w 10667"/>
                <a:gd name="T73" fmla="*/ 4399 h 10667"/>
                <a:gd name="T74" fmla="*/ 1620 w 10667"/>
                <a:gd name="T75" fmla="*/ 4469 h 10667"/>
                <a:gd name="T76" fmla="*/ 1410 w 10667"/>
                <a:gd name="T77" fmla="*/ 5515 h 10667"/>
                <a:gd name="T78" fmla="*/ 1189 w 10667"/>
                <a:gd name="T79" fmla="*/ 4467 h 10667"/>
                <a:gd name="T80" fmla="*/ 728 w 10667"/>
                <a:gd name="T81" fmla="*/ 5387 h 10667"/>
                <a:gd name="T82" fmla="*/ 967 w 10667"/>
                <a:gd name="T83" fmla="*/ 5399 h 10667"/>
                <a:gd name="T84" fmla="*/ 1088 w 10667"/>
                <a:gd name="T85" fmla="*/ 5407 h 10667"/>
                <a:gd name="T86" fmla="*/ 1148 w 10667"/>
                <a:gd name="T87" fmla="*/ 6944 h 10667"/>
                <a:gd name="T88" fmla="*/ 1411 w 10667"/>
                <a:gd name="T89" fmla="*/ 5714 h 10667"/>
                <a:gd name="T90" fmla="*/ 1671 w 10667"/>
                <a:gd name="T91" fmla="*/ 6954 h 10667"/>
                <a:gd name="T92" fmla="*/ 1743 w 10667"/>
                <a:gd name="T93" fmla="*/ 5493 h 10667"/>
                <a:gd name="T94" fmla="*/ 1838 w 10667"/>
                <a:gd name="T95" fmla="*/ 5396 h 10667"/>
                <a:gd name="T96" fmla="*/ 1780 w 10667"/>
                <a:gd name="T97" fmla="*/ 4561 h 10667"/>
                <a:gd name="T98" fmla="*/ 1813 w 10667"/>
                <a:gd name="T99" fmla="*/ 7185 h 10667"/>
                <a:gd name="T100" fmla="*/ 1394 w 10667"/>
                <a:gd name="T101" fmla="*/ 7228 h 10667"/>
                <a:gd name="T102" fmla="*/ 830 w 10667"/>
                <a:gd name="T103" fmla="*/ 6602 h 10667"/>
                <a:gd name="T104" fmla="*/ 2805 w 10667"/>
                <a:gd name="T105" fmla="*/ 7058 h 10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67" h="10667">
                  <a:moveTo>
                    <a:pt x="8929" y="4056"/>
                  </a:moveTo>
                  <a:cubicBezTo>
                    <a:pt x="8929" y="3866"/>
                    <a:pt x="9081" y="3713"/>
                    <a:pt x="9268" y="3713"/>
                  </a:cubicBezTo>
                  <a:cubicBezTo>
                    <a:pt x="9456" y="3713"/>
                    <a:pt x="9608" y="3866"/>
                    <a:pt x="9608" y="4056"/>
                  </a:cubicBezTo>
                  <a:cubicBezTo>
                    <a:pt x="9608" y="4246"/>
                    <a:pt x="9456" y="4399"/>
                    <a:pt x="9268" y="4399"/>
                  </a:cubicBezTo>
                  <a:cubicBezTo>
                    <a:pt x="9081" y="4399"/>
                    <a:pt x="8929" y="4246"/>
                    <a:pt x="8929" y="4056"/>
                  </a:cubicBezTo>
                  <a:close/>
                  <a:moveTo>
                    <a:pt x="9642" y="4561"/>
                  </a:moveTo>
                  <a:cubicBezTo>
                    <a:pt x="9592" y="4523"/>
                    <a:pt x="9541" y="4489"/>
                    <a:pt x="9482" y="4469"/>
                  </a:cubicBezTo>
                  <a:cubicBezTo>
                    <a:pt x="9427" y="4449"/>
                    <a:pt x="9369" y="4439"/>
                    <a:pt x="9310" y="4434"/>
                  </a:cubicBezTo>
                  <a:lnTo>
                    <a:pt x="9398" y="5365"/>
                  </a:lnTo>
                  <a:lnTo>
                    <a:pt x="9272" y="5515"/>
                  </a:lnTo>
                  <a:lnTo>
                    <a:pt x="9127" y="5365"/>
                  </a:lnTo>
                  <a:lnTo>
                    <a:pt x="9237" y="4433"/>
                  </a:lnTo>
                  <a:cubicBezTo>
                    <a:pt x="9173" y="4435"/>
                    <a:pt x="9110" y="4446"/>
                    <a:pt x="9050" y="4467"/>
                  </a:cubicBezTo>
                  <a:cubicBezTo>
                    <a:pt x="9025" y="4476"/>
                    <a:pt x="9002" y="4487"/>
                    <a:pt x="8979" y="4500"/>
                  </a:cubicBezTo>
                  <a:cubicBezTo>
                    <a:pt x="8940" y="4523"/>
                    <a:pt x="8903" y="4551"/>
                    <a:pt x="8869" y="4582"/>
                  </a:cubicBezTo>
                  <a:cubicBezTo>
                    <a:pt x="8700" y="4734"/>
                    <a:pt x="8609" y="4997"/>
                    <a:pt x="8589" y="5387"/>
                  </a:cubicBezTo>
                  <a:cubicBezTo>
                    <a:pt x="8586" y="5454"/>
                    <a:pt x="8637" y="5511"/>
                    <a:pt x="8703" y="5514"/>
                  </a:cubicBezTo>
                  <a:cubicBezTo>
                    <a:pt x="8705" y="5514"/>
                    <a:pt x="8707" y="5514"/>
                    <a:pt x="8709" y="5514"/>
                  </a:cubicBezTo>
                  <a:cubicBezTo>
                    <a:pt x="8772" y="5514"/>
                    <a:pt x="8825" y="5464"/>
                    <a:pt x="8828" y="5399"/>
                  </a:cubicBezTo>
                  <a:cubicBezTo>
                    <a:pt x="8842" y="5135"/>
                    <a:pt x="8893" y="4938"/>
                    <a:pt x="8978" y="4821"/>
                  </a:cubicBezTo>
                  <a:cubicBezTo>
                    <a:pt x="8972" y="4944"/>
                    <a:pt x="8961" y="5167"/>
                    <a:pt x="8952" y="5395"/>
                  </a:cubicBezTo>
                  <a:cubicBezTo>
                    <a:pt x="8951" y="5399"/>
                    <a:pt x="8950" y="5403"/>
                    <a:pt x="8950" y="5407"/>
                  </a:cubicBezTo>
                  <a:lnTo>
                    <a:pt x="8854" y="6776"/>
                  </a:lnTo>
                  <a:cubicBezTo>
                    <a:pt x="8848" y="6863"/>
                    <a:pt x="8912" y="6938"/>
                    <a:pt x="8998" y="6944"/>
                  </a:cubicBezTo>
                  <a:cubicBezTo>
                    <a:pt x="9002" y="6944"/>
                    <a:pt x="9005" y="6944"/>
                    <a:pt x="9009" y="6944"/>
                  </a:cubicBezTo>
                  <a:cubicBezTo>
                    <a:pt x="9090" y="6944"/>
                    <a:pt x="9158" y="6881"/>
                    <a:pt x="9163" y="6798"/>
                  </a:cubicBezTo>
                  <a:lnTo>
                    <a:pt x="9239" y="5720"/>
                  </a:lnTo>
                  <a:cubicBezTo>
                    <a:pt x="9251" y="5717"/>
                    <a:pt x="9262" y="5714"/>
                    <a:pt x="9273" y="5714"/>
                  </a:cubicBezTo>
                  <a:cubicBezTo>
                    <a:pt x="9284" y="5714"/>
                    <a:pt x="9296" y="5716"/>
                    <a:pt x="9307" y="5717"/>
                  </a:cubicBezTo>
                  <a:lnTo>
                    <a:pt x="9377" y="6807"/>
                  </a:lnTo>
                  <a:cubicBezTo>
                    <a:pt x="9382" y="6890"/>
                    <a:pt x="9451" y="6954"/>
                    <a:pt x="9532" y="6954"/>
                  </a:cubicBezTo>
                  <a:cubicBezTo>
                    <a:pt x="9535" y="6954"/>
                    <a:pt x="9539" y="6954"/>
                    <a:pt x="9542" y="6954"/>
                  </a:cubicBezTo>
                  <a:cubicBezTo>
                    <a:pt x="9628" y="6948"/>
                    <a:pt x="9692" y="6873"/>
                    <a:pt x="9687" y="6787"/>
                  </a:cubicBezTo>
                  <a:lnTo>
                    <a:pt x="9604" y="5493"/>
                  </a:lnTo>
                  <a:cubicBezTo>
                    <a:pt x="9604" y="5486"/>
                    <a:pt x="9602" y="5479"/>
                    <a:pt x="9601" y="5472"/>
                  </a:cubicBezTo>
                  <a:cubicBezTo>
                    <a:pt x="9594" y="5274"/>
                    <a:pt x="9571" y="4981"/>
                    <a:pt x="9559" y="4821"/>
                  </a:cubicBezTo>
                  <a:cubicBezTo>
                    <a:pt x="9645" y="4939"/>
                    <a:pt x="9694" y="5134"/>
                    <a:pt x="9700" y="5396"/>
                  </a:cubicBezTo>
                  <a:cubicBezTo>
                    <a:pt x="9701" y="5462"/>
                    <a:pt x="9754" y="5514"/>
                    <a:pt x="9822" y="5514"/>
                  </a:cubicBezTo>
                  <a:cubicBezTo>
                    <a:pt x="9888" y="5513"/>
                    <a:pt x="9940" y="5458"/>
                    <a:pt x="9939" y="5391"/>
                  </a:cubicBezTo>
                  <a:cubicBezTo>
                    <a:pt x="9931" y="4988"/>
                    <a:pt x="9831" y="4709"/>
                    <a:pt x="9642" y="4561"/>
                  </a:cubicBezTo>
                  <a:close/>
                  <a:moveTo>
                    <a:pt x="5448" y="2261"/>
                  </a:moveTo>
                  <a:cubicBezTo>
                    <a:pt x="6065" y="2261"/>
                    <a:pt x="6566" y="1755"/>
                    <a:pt x="6566" y="1130"/>
                  </a:cubicBezTo>
                  <a:cubicBezTo>
                    <a:pt x="6566" y="506"/>
                    <a:pt x="6065" y="0"/>
                    <a:pt x="5448" y="0"/>
                  </a:cubicBezTo>
                  <a:cubicBezTo>
                    <a:pt x="4832" y="0"/>
                    <a:pt x="4332" y="506"/>
                    <a:pt x="4332" y="1130"/>
                  </a:cubicBezTo>
                  <a:cubicBezTo>
                    <a:pt x="4332" y="1755"/>
                    <a:pt x="4832" y="2261"/>
                    <a:pt x="5448" y="2261"/>
                  </a:cubicBezTo>
                  <a:close/>
                  <a:moveTo>
                    <a:pt x="9566" y="9187"/>
                  </a:moveTo>
                  <a:cubicBezTo>
                    <a:pt x="9566" y="8589"/>
                    <a:pt x="8569" y="8079"/>
                    <a:pt x="7146" y="7846"/>
                  </a:cubicBezTo>
                  <a:lnTo>
                    <a:pt x="7197" y="8282"/>
                  </a:lnTo>
                  <a:cubicBezTo>
                    <a:pt x="7559" y="8431"/>
                    <a:pt x="7781" y="8624"/>
                    <a:pt x="7781" y="8836"/>
                  </a:cubicBezTo>
                  <a:cubicBezTo>
                    <a:pt x="7781" y="9120"/>
                    <a:pt x="7386" y="9369"/>
                    <a:pt x="6788" y="9523"/>
                  </a:cubicBezTo>
                  <a:lnTo>
                    <a:pt x="6553" y="5860"/>
                  </a:lnTo>
                  <a:cubicBezTo>
                    <a:pt x="6552" y="5836"/>
                    <a:pt x="6547" y="5814"/>
                    <a:pt x="6542" y="5791"/>
                  </a:cubicBezTo>
                  <a:cubicBezTo>
                    <a:pt x="6519" y="5139"/>
                    <a:pt x="6446" y="4174"/>
                    <a:pt x="6403" y="3649"/>
                  </a:cubicBezTo>
                  <a:cubicBezTo>
                    <a:pt x="6689" y="4036"/>
                    <a:pt x="6850" y="4677"/>
                    <a:pt x="6867" y="5540"/>
                  </a:cubicBezTo>
                  <a:cubicBezTo>
                    <a:pt x="6872" y="5758"/>
                    <a:pt x="7047" y="5931"/>
                    <a:pt x="7269" y="5931"/>
                  </a:cubicBezTo>
                  <a:cubicBezTo>
                    <a:pt x="7487" y="5926"/>
                    <a:pt x="7660" y="5744"/>
                    <a:pt x="7655" y="5524"/>
                  </a:cubicBezTo>
                  <a:cubicBezTo>
                    <a:pt x="7628" y="4200"/>
                    <a:pt x="7299" y="3281"/>
                    <a:pt x="6677" y="2794"/>
                  </a:cubicBezTo>
                  <a:cubicBezTo>
                    <a:pt x="6515" y="2666"/>
                    <a:pt x="6346" y="2557"/>
                    <a:pt x="6150" y="2489"/>
                  </a:cubicBezTo>
                  <a:cubicBezTo>
                    <a:pt x="5969" y="2425"/>
                    <a:pt x="5778" y="2390"/>
                    <a:pt x="5587" y="2376"/>
                  </a:cubicBezTo>
                  <a:lnTo>
                    <a:pt x="5875" y="5440"/>
                  </a:lnTo>
                  <a:lnTo>
                    <a:pt x="5459" y="5934"/>
                  </a:lnTo>
                  <a:lnTo>
                    <a:pt x="4983" y="5440"/>
                  </a:lnTo>
                  <a:lnTo>
                    <a:pt x="5344" y="2372"/>
                  </a:lnTo>
                  <a:cubicBezTo>
                    <a:pt x="5135" y="2379"/>
                    <a:pt x="4926" y="2413"/>
                    <a:pt x="4729" y="2484"/>
                  </a:cubicBezTo>
                  <a:cubicBezTo>
                    <a:pt x="4648" y="2513"/>
                    <a:pt x="4570" y="2548"/>
                    <a:pt x="4496" y="2592"/>
                  </a:cubicBezTo>
                  <a:cubicBezTo>
                    <a:pt x="4366" y="2669"/>
                    <a:pt x="4247" y="2762"/>
                    <a:pt x="4134" y="2863"/>
                  </a:cubicBezTo>
                  <a:cubicBezTo>
                    <a:pt x="3578" y="3362"/>
                    <a:pt x="3276" y="4228"/>
                    <a:pt x="3213" y="5512"/>
                  </a:cubicBezTo>
                  <a:cubicBezTo>
                    <a:pt x="3202" y="5732"/>
                    <a:pt x="3369" y="5919"/>
                    <a:pt x="3586" y="5930"/>
                  </a:cubicBezTo>
                  <a:cubicBezTo>
                    <a:pt x="3593" y="5931"/>
                    <a:pt x="3600" y="5931"/>
                    <a:pt x="3606" y="5931"/>
                  </a:cubicBezTo>
                  <a:cubicBezTo>
                    <a:pt x="3815" y="5931"/>
                    <a:pt x="3989" y="5765"/>
                    <a:pt x="4000" y="5552"/>
                  </a:cubicBezTo>
                  <a:cubicBezTo>
                    <a:pt x="4043" y="4683"/>
                    <a:pt x="4213" y="4034"/>
                    <a:pt x="4493" y="3649"/>
                  </a:cubicBezTo>
                  <a:cubicBezTo>
                    <a:pt x="4473" y="4053"/>
                    <a:pt x="4437" y="4787"/>
                    <a:pt x="4406" y="5536"/>
                  </a:cubicBezTo>
                  <a:cubicBezTo>
                    <a:pt x="4404" y="5550"/>
                    <a:pt x="4400" y="5563"/>
                    <a:pt x="4399" y="5577"/>
                  </a:cubicBezTo>
                  <a:lnTo>
                    <a:pt x="4121" y="9550"/>
                  </a:lnTo>
                  <a:cubicBezTo>
                    <a:pt x="3469" y="9398"/>
                    <a:pt x="3036" y="9136"/>
                    <a:pt x="3036" y="8836"/>
                  </a:cubicBezTo>
                  <a:cubicBezTo>
                    <a:pt x="3036" y="8606"/>
                    <a:pt x="3298" y="8398"/>
                    <a:pt x="3715" y="8245"/>
                  </a:cubicBezTo>
                  <a:lnTo>
                    <a:pt x="3745" y="7843"/>
                  </a:lnTo>
                  <a:cubicBezTo>
                    <a:pt x="2309" y="8075"/>
                    <a:pt x="1301" y="8586"/>
                    <a:pt x="1301" y="9187"/>
                  </a:cubicBezTo>
                  <a:cubicBezTo>
                    <a:pt x="1301" y="9666"/>
                    <a:pt x="1867" y="9963"/>
                    <a:pt x="2241" y="10125"/>
                  </a:cubicBezTo>
                  <a:cubicBezTo>
                    <a:pt x="2579" y="10272"/>
                    <a:pt x="2936" y="10374"/>
                    <a:pt x="3295" y="10452"/>
                  </a:cubicBezTo>
                  <a:cubicBezTo>
                    <a:pt x="3509" y="10498"/>
                    <a:pt x="3725" y="10536"/>
                    <a:pt x="3942" y="10566"/>
                  </a:cubicBezTo>
                  <a:cubicBezTo>
                    <a:pt x="4438" y="10635"/>
                    <a:pt x="4931" y="10667"/>
                    <a:pt x="5434" y="10667"/>
                  </a:cubicBezTo>
                  <a:cubicBezTo>
                    <a:pt x="5609" y="10667"/>
                    <a:pt x="5784" y="10662"/>
                    <a:pt x="5959" y="10654"/>
                  </a:cubicBezTo>
                  <a:cubicBezTo>
                    <a:pt x="6767" y="10615"/>
                    <a:pt x="7596" y="10506"/>
                    <a:pt x="8368" y="10227"/>
                  </a:cubicBezTo>
                  <a:cubicBezTo>
                    <a:pt x="8794" y="10073"/>
                    <a:pt x="9463" y="9799"/>
                    <a:pt x="9557" y="9286"/>
                  </a:cubicBezTo>
                  <a:cubicBezTo>
                    <a:pt x="9563" y="9253"/>
                    <a:pt x="9566" y="9220"/>
                    <a:pt x="9566" y="9187"/>
                  </a:cubicBezTo>
                  <a:close/>
                  <a:moveTo>
                    <a:pt x="5409" y="9687"/>
                  </a:moveTo>
                  <a:cubicBezTo>
                    <a:pt x="5316" y="9687"/>
                    <a:pt x="5226" y="9685"/>
                    <a:pt x="5136" y="9681"/>
                  </a:cubicBezTo>
                  <a:lnTo>
                    <a:pt x="5351" y="6608"/>
                  </a:lnTo>
                  <a:cubicBezTo>
                    <a:pt x="5390" y="6597"/>
                    <a:pt x="5429" y="6588"/>
                    <a:pt x="5462" y="6588"/>
                  </a:cubicBezTo>
                  <a:cubicBezTo>
                    <a:pt x="5501" y="6588"/>
                    <a:pt x="5539" y="6595"/>
                    <a:pt x="5577" y="6599"/>
                  </a:cubicBezTo>
                  <a:lnTo>
                    <a:pt x="5773" y="9671"/>
                  </a:lnTo>
                  <a:cubicBezTo>
                    <a:pt x="5653" y="9678"/>
                    <a:pt x="5535" y="9687"/>
                    <a:pt x="5409" y="9687"/>
                  </a:cubicBezTo>
                  <a:close/>
                  <a:moveTo>
                    <a:pt x="9863" y="6751"/>
                  </a:moveTo>
                  <a:cubicBezTo>
                    <a:pt x="9985" y="6801"/>
                    <a:pt x="10061" y="6867"/>
                    <a:pt x="10061" y="6939"/>
                  </a:cubicBezTo>
                  <a:cubicBezTo>
                    <a:pt x="10061" y="7043"/>
                    <a:pt x="9905" y="7134"/>
                    <a:pt x="9674" y="7185"/>
                  </a:cubicBezTo>
                  <a:cubicBezTo>
                    <a:pt x="9657" y="7190"/>
                    <a:pt x="9638" y="7195"/>
                    <a:pt x="9619" y="7197"/>
                  </a:cubicBezTo>
                  <a:cubicBezTo>
                    <a:pt x="9614" y="7198"/>
                    <a:pt x="9609" y="7198"/>
                    <a:pt x="9605" y="7198"/>
                  </a:cubicBezTo>
                  <a:cubicBezTo>
                    <a:pt x="9499" y="7217"/>
                    <a:pt x="9382" y="7228"/>
                    <a:pt x="9255" y="7228"/>
                  </a:cubicBezTo>
                  <a:cubicBezTo>
                    <a:pt x="8811" y="7228"/>
                    <a:pt x="8451" y="7098"/>
                    <a:pt x="8451" y="6939"/>
                  </a:cubicBezTo>
                  <a:cubicBezTo>
                    <a:pt x="8451" y="6861"/>
                    <a:pt x="8539" y="6790"/>
                    <a:pt x="8681" y="6739"/>
                  </a:cubicBezTo>
                  <a:lnTo>
                    <a:pt x="8691" y="6602"/>
                  </a:lnTo>
                  <a:cubicBezTo>
                    <a:pt x="8203" y="6681"/>
                    <a:pt x="7861" y="6854"/>
                    <a:pt x="7861" y="7058"/>
                  </a:cubicBezTo>
                  <a:cubicBezTo>
                    <a:pt x="7861" y="7335"/>
                    <a:pt x="8489" y="7560"/>
                    <a:pt x="9264" y="7560"/>
                  </a:cubicBezTo>
                  <a:cubicBezTo>
                    <a:pt x="10039" y="7560"/>
                    <a:pt x="10667" y="7335"/>
                    <a:pt x="10667" y="7058"/>
                  </a:cubicBezTo>
                  <a:cubicBezTo>
                    <a:pt x="10667" y="6855"/>
                    <a:pt x="10328" y="6682"/>
                    <a:pt x="9845" y="6603"/>
                  </a:cubicBezTo>
                  <a:lnTo>
                    <a:pt x="9863" y="6751"/>
                  </a:lnTo>
                  <a:close/>
                  <a:moveTo>
                    <a:pt x="1068" y="4056"/>
                  </a:moveTo>
                  <a:cubicBezTo>
                    <a:pt x="1068" y="3866"/>
                    <a:pt x="1220" y="3713"/>
                    <a:pt x="1407" y="3713"/>
                  </a:cubicBezTo>
                  <a:cubicBezTo>
                    <a:pt x="1594" y="3713"/>
                    <a:pt x="1747" y="3866"/>
                    <a:pt x="1747" y="4056"/>
                  </a:cubicBezTo>
                  <a:cubicBezTo>
                    <a:pt x="1747" y="4246"/>
                    <a:pt x="1594" y="4399"/>
                    <a:pt x="1407" y="4399"/>
                  </a:cubicBezTo>
                  <a:cubicBezTo>
                    <a:pt x="1220" y="4399"/>
                    <a:pt x="1068" y="4246"/>
                    <a:pt x="1068" y="4056"/>
                  </a:cubicBezTo>
                  <a:close/>
                  <a:moveTo>
                    <a:pt x="1780" y="4561"/>
                  </a:moveTo>
                  <a:cubicBezTo>
                    <a:pt x="1731" y="4523"/>
                    <a:pt x="1680" y="4489"/>
                    <a:pt x="1620" y="4469"/>
                  </a:cubicBezTo>
                  <a:cubicBezTo>
                    <a:pt x="1565" y="4449"/>
                    <a:pt x="1507" y="4439"/>
                    <a:pt x="1449" y="4434"/>
                  </a:cubicBezTo>
                  <a:lnTo>
                    <a:pt x="1537" y="5365"/>
                  </a:lnTo>
                  <a:lnTo>
                    <a:pt x="1410" y="5515"/>
                  </a:lnTo>
                  <a:lnTo>
                    <a:pt x="1266" y="5365"/>
                  </a:lnTo>
                  <a:lnTo>
                    <a:pt x="1376" y="4433"/>
                  </a:lnTo>
                  <a:cubicBezTo>
                    <a:pt x="1312" y="4435"/>
                    <a:pt x="1248" y="4446"/>
                    <a:pt x="1189" y="4467"/>
                  </a:cubicBezTo>
                  <a:cubicBezTo>
                    <a:pt x="1164" y="4476"/>
                    <a:pt x="1140" y="4487"/>
                    <a:pt x="1118" y="4500"/>
                  </a:cubicBezTo>
                  <a:cubicBezTo>
                    <a:pt x="1078" y="4523"/>
                    <a:pt x="1042" y="4551"/>
                    <a:pt x="1008" y="4582"/>
                  </a:cubicBezTo>
                  <a:cubicBezTo>
                    <a:pt x="839" y="4734"/>
                    <a:pt x="747" y="4997"/>
                    <a:pt x="728" y="5387"/>
                  </a:cubicBezTo>
                  <a:cubicBezTo>
                    <a:pt x="725" y="5454"/>
                    <a:pt x="775" y="5511"/>
                    <a:pt x="841" y="5514"/>
                  </a:cubicBezTo>
                  <a:cubicBezTo>
                    <a:pt x="843" y="5514"/>
                    <a:pt x="845" y="5514"/>
                    <a:pt x="848" y="5514"/>
                  </a:cubicBezTo>
                  <a:cubicBezTo>
                    <a:pt x="911" y="5514"/>
                    <a:pt x="964" y="5464"/>
                    <a:pt x="967" y="5399"/>
                  </a:cubicBezTo>
                  <a:cubicBezTo>
                    <a:pt x="980" y="5135"/>
                    <a:pt x="1032" y="4938"/>
                    <a:pt x="1117" y="4821"/>
                  </a:cubicBezTo>
                  <a:cubicBezTo>
                    <a:pt x="1111" y="4944"/>
                    <a:pt x="1100" y="5167"/>
                    <a:pt x="1090" y="5395"/>
                  </a:cubicBezTo>
                  <a:cubicBezTo>
                    <a:pt x="1090" y="5399"/>
                    <a:pt x="1089" y="5403"/>
                    <a:pt x="1088" y="5407"/>
                  </a:cubicBezTo>
                  <a:lnTo>
                    <a:pt x="993" y="6776"/>
                  </a:lnTo>
                  <a:cubicBezTo>
                    <a:pt x="987" y="6863"/>
                    <a:pt x="1051" y="6938"/>
                    <a:pt x="1136" y="6944"/>
                  </a:cubicBezTo>
                  <a:cubicBezTo>
                    <a:pt x="1140" y="6944"/>
                    <a:pt x="1144" y="6944"/>
                    <a:pt x="1148" y="6944"/>
                  </a:cubicBezTo>
                  <a:cubicBezTo>
                    <a:pt x="1228" y="6944"/>
                    <a:pt x="1296" y="6881"/>
                    <a:pt x="1302" y="6798"/>
                  </a:cubicBezTo>
                  <a:lnTo>
                    <a:pt x="1378" y="5720"/>
                  </a:lnTo>
                  <a:cubicBezTo>
                    <a:pt x="1389" y="5717"/>
                    <a:pt x="1401" y="5714"/>
                    <a:pt x="1411" y="5714"/>
                  </a:cubicBezTo>
                  <a:cubicBezTo>
                    <a:pt x="1423" y="5714"/>
                    <a:pt x="1435" y="5716"/>
                    <a:pt x="1446" y="5717"/>
                  </a:cubicBezTo>
                  <a:lnTo>
                    <a:pt x="1516" y="6807"/>
                  </a:lnTo>
                  <a:cubicBezTo>
                    <a:pt x="1521" y="6890"/>
                    <a:pt x="1589" y="6954"/>
                    <a:pt x="1671" y="6954"/>
                  </a:cubicBezTo>
                  <a:cubicBezTo>
                    <a:pt x="1674" y="6954"/>
                    <a:pt x="1677" y="6954"/>
                    <a:pt x="1681" y="6954"/>
                  </a:cubicBezTo>
                  <a:cubicBezTo>
                    <a:pt x="1766" y="6948"/>
                    <a:pt x="1831" y="6873"/>
                    <a:pt x="1826" y="6787"/>
                  </a:cubicBezTo>
                  <a:lnTo>
                    <a:pt x="1743" y="5493"/>
                  </a:lnTo>
                  <a:cubicBezTo>
                    <a:pt x="1742" y="5486"/>
                    <a:pt x="1741" y="5479"/>
                    <a:pt x="1739" y="5472"/>
                  </a:cubicBezTo>
                  <a:cubicBezTo>
                    <a:pt x="1732" y="5274"/>
                    <a:pt x="1710" y="4981"/>
                    <a:pt x="1697" y="4821"/>
                  </a:cubicBezTo>
                  <a:cubicBezTo>
                    <a:pt x="1784" y="4939"/>
                    <a:pt x="1833" y="5134"/>
                    <a:pt x="1838" y="5396"/>
                  </a:cubicBezTo>
                  <a:cubicBezTo>
                    <a:pt x="1840" y="5462"/>
                    <a:pt x="1893" y="5514"/>
                    <a:pt x="1960" y="5514"/>
                  </a:cubicBezTo>
                  <a:cubicBezTo>
                    <a:pt x="2027" y="5513"/>
                    <a:pt x="2079" y="5458"/>
                    <a:pt x="2078" y="5391"/>
                  </a:cubicBezTo>
                  <a:cubicBezTo>
                    <a:pt x="2069" y="4988"/>
                    <a:pt x="1969" y="4709"/>
                    <a:pt x="1780" y="4561"/>
                  </a:cubicBezTo>
                  <a:close/>
                  <a:moveTo>
                    <a:pt x="2002" y="6751"/>
                  </a:moveTo>
                  <a:cubicBezTo>
                    <a:pt x="2124" y="6801"/>
                    <a:pt x="2200" y="6867"/>
                    <a:pt x="2200" y="6939"/>
                  </a:cubicBezTo>
                  <a:cubicBezTo>
                    <a:pt x="2200" y="7043"/>
                    <a:pt x="2044" y="7134"/>
                    <a:pt x="1813" y="7185"/>
                  </a:cubicBezTo>
                  <a:cubicBezTo>
                    <a:pt x="1795" y="7190"/>
                    <a:pt x="1777" y="7195"/>
                    <a:pt x="1758" y="7197"/>
                  </a:cubicBezTo>
                  <a:cubicBezTo>
                    <a:pt x="1753" y="7198"/>
                    <a:pt x="1748" y="7198"/>
                    <a:pt x="1743" y="7198"/>
                  </a:cubicBezTo>
                  <a:cubicBezTo>
                    <a:pt x="1637" y="7217"/>
                    <a:pt x="1520" y="7228"/>
                    <a:pt x="1394" y="7228"/>
                  </a:cubicBezTo>
                  <a:cubicBezTo>
                    <a:pt x="950" y="7228"/>
                    <a:pt x="589" y="7098"/>
                    <a:pt x="589" y="6939"/>
                  </a:cubicBezTo>
                  <a:cubicBezTo>
                    <a:pt x="589" y="6861"/>
                    <a:pt x="678" y="6790"/>
                    <a:pt x="820" y="6739"/>
                  </a:cubicBezTo>
                  <a:lnTo>
                    <a:pt x="830" y="6602"/>
                  </a:lnTo>
                  <a:cubicBezTo>
                    <a:pt x="342" y="6681"/>
                    <a:pt x="0" y="6854"/>
                    <a:pt x="0" y="7058"/>
                  </a:cubicBezTo>
                  <a:cubicBezTo>
                    <a:pt x="0" y="7335"/>
                    <a:pt x="628" y="7560"/>
                    <a:pt x="1403" y="7560"/>
                  </a:cubicBezTo>
                  <a:cubicBezTo>
                    <a:pt x="2177" y="7560"/>
                    <a:pt x="2805" y="7335"/>
                    <a:pt x="2805" y="7058"/>
                  </a:cubicBezTo>
                  <a:cubicBezTo>
                    <a:pt x="2805" y="6855"/>
                    <a:pt x="2467" y="6682"/>
                    <a:pt x="1984" y="6603"/>
                  </a:cubicBezTo>
                  <a:lnTo>
                    <a:pt x="2002" y="6751"/>
                  </a:lnTo>
                  <a:close/>
                </a:path>
              </a:pathLst>
            </a:custGeom>
            <a:solidFill>
              <a:srgbClr val="961318"/>
            </a:solidFill>
            <a:ln>
              <a:noFill/>
            </a:ln>
          </p:spPr>
          <p:txBody>
            <a:bodyPr lIns="0" tIns="0" rIns="0" bIns="0" anchor="ctr"/>
            <a:lstStyle/>
            <a:p>
              <a:pPr algn="ctr">
                <a:defRPr/>
              </a:pPr>
              <a:endParaRPr kern="0">
                <a:solidFill>
                  <a:srgbClr val="000000"/>
                </a:solidFill>
                <a:latin typeface="Arial" panose="020B0604020202020204"/>
                <a:ea typeface="微软雅黑" panose="020B0503020204020204" charset="-122"/>
              </a:endParaRPr>
            </a:p>
          </p:txBody>
        </p:sp>
        <p:sp>
          <p:nvSpPr>
            <p:cNvPr id="19" name="îṣľíḑe"/>
            <p:cNvSpPr/>
            <p:nvPr/>
          </p:nvSpPr>
          <p:spPr bwMode="auto">
            <a:xfrm>
              <a:off x="4777586" y="1712185"/>
              <a:ext cx="264209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gn="ctr">
                <a:lnSpc>
                  <a:spcPct val="120000"/>
                </a:lnSpc>
                <a:defRPr/>
              </a:pPr>
              <a:r>
                <a:rPr lang="en-US" altLang="zh-CN" sz="1000" kern="0" dirty="0">
                  <a:solidFill>
                    <a:srgbClr val="000000"/>
                  </a:solidFill>
                  <a:latin typeface="Arial" panose="020B0604020202020204"/>
                  <a:ea typeface="微软雅黑" panose="020B0503020204020204" charset="-122"/>
                </a:rPr>
                <a:t>Copy paste fonts. Choose the only option to retain text.</a:t>
              </a:r>
              <a:endParaRPr lang="en-US" altLang="zh-CN" sz="1000" kern="0" dirty="0">
                <a:solidFill>
                  <a:srgbClr val="000000"/>
                </a:solidFill>
                <a:latin typeface="Arial" panose="020B0604020202020204"/>
                <a:ea typeface="微软雅黑" panose="020B0503020204020204" charset="-122"/>
              </a:endParaRPr>
            </a:p>
          </p:txBody>
        </p:sp>
        <p:sp>
          <p:nvSpPr>
            <p:cNvPr id="20" name="íṥḷíde"/>
            <p:cNvSpPr txBox="1"/>
            <p:nvPr/>
          </p:nvSpPr>
          <p:spPr bwMode="auto">
            <a:xfrm>
              <a:off x="4777586" y="1244354"/>
              <a:ext cx="2642096" cy="394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lgn="ctr">
                <a:spcBef>
                  <a:spcPct val="0"/>
                </a:spcBef>
                <a:defRPr/>
              </a:pPr>
              <a:r>
                <a:rPr lang="en-US" altLang="zh-CN" b="1" kern="0" dirty="0">
                  <a:solidFill>
                    <a:srgbClr val="000000"/>
                  </a:solidFill>
                  <a:latin typeface="Arial" panose="020B0604020202020204"/>
                  <a:ea typeface="微软雅黑" panose="020B0503020204020204" charset="-122"/>
                </a:rPr>
                <a:t>Text here</a:t>
              </a:r>
              <a:endParaRPr lang="zh-CN" altLang="en-US" b="1" kern="0" dirty="0">
                <a:solidFill>
                  <a:srgbClr val="000000"/>
                </a:solidFill>
                <a:latin typeface="Arial" panose="020B0604020202020204"/>
                <a:ea typeface="微软雅黑" panose="020B0503020204020204" charset="-122"/>
              </a:endParaRPr>
            </a:p>
          </p:txBody>
        </p:sp>
        <p:sp>
          <p:nvSpPr>
            <p:cNvPr id="21" name="îṩḻiḓe"/>
            <p:cNvSpPr/>
            <p:nvPr/>
          </p:nvSpPr>
          <p:spPr bwMode="auto">
            <a:xfrm>
              <a:off x="1747436" y="3013218"/>
              <a:ext cx="264209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gn="r">
                <a:lnSpc>
                  <a:spcPct val="120000"/>
                </a:lnSpc>
                <a:defRPr/>
              </a:pPr>
              <a:r>
                <a:rPr lang="en-US" altLang="zh-CN" sz="1000" kern="0" dirty="0">
                  <a:solidFill>
                    <a:srgbClr val="000000"/>
                  </a:solidFill>
                  <a:latin typeface="Arial" panose="020B0604020202020204"/>
                  <a:ea typeface="微软雅黑" panose="020B0503020204020204" charset="-122"/>
                </a:rPr>
                <a:t>Copy paste fonts. Choose the only option to retain text.</a:t>
              </a:r>
              <a:endParaRPr lang="en-US" altLang="zh-CN" sz="1000" kern="0" dirty="0">
                <a:solidFill>
                  <a:srgbClr val="000000"/>
                </a:solidFill>
                <a:latin typeface="Arial" panose="020B0604020202020204"/>
                <a:ea typeface="微软雅黑" panose="020B0503020204020204" charset="-122"/>
              </a:endParaRPr>
            </a:p>
          </p:txBody>
        </p:sp>
        <p:sp>
          <p:nvSpPr>
            <p:cNvPr id="22" name="ïṧľïḍé"/>
            <p:cNvSpPr txBox="1"/>
            <p:nvPr/>
          </p:nvSpPr>
          <p:spPr bwMode="auto">
            <a:xfrm>
              <a:off x="1747436" y="2545387"/>
              <a:ext cx="2642096" cy="394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lgn="r">
                <a:lnSpc>
                  <a:spcPct val="120000"/>
                </a:lnSpc>
                <a:spcBef>
                  <a:spcPct val="0"/>
                </a:spcBef>
                <a:defRPr/>
              </a:pPr>
              <a:r>
                <a:rPr lang="en-US" altLang="zh-CN" b="1" kern="0" dirty="0">
                  <a:solidFill>
                    <a:srgbClr val="000000"/>
                  </a:solidFill>
                  <a:latin typeface="Arial" panose="020B0604020202020204"/>
                  <a:ea typeface="微软雅黑" panose="020B0503020204020204" charset="-122"/>
                </a:rPr>
                <a:t>Text here</a:t>
              </a:r>
              <a:endParaRPr lang="zh-CN" altLang="en-US" b="1" kern="0" dirty="0">
                <a:solidFill>
                  <a:srgbClr val="000000"/>
                </a:solidFill>
                <a:latin typeface="Arial" panose="020B0604020202020204"/>
                <a:ea typeface="微软雅黑" panose="020B0503020204020204" charset="-122"/>
              </a:endParaRPr>
            </a:p>
          </p:txBody>
        </p:sp>
        <p:sp>
          <p:nvSpPr>
            <p:cNvPr id="23" name="ís1íḋe"/>
            <p:cNvSpPr/>
            <p:nvPr/>
          </p:nvSpPr>
          <p:spPr bwMode="auto">
            <a:xfrm>
              <a:off x="817626" y="4297213"/>
              <a:ext cx="264209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gn="r">
                <a:lnSpc>
                  <a:spcPct val="120000"/>
                </a:lnSpc>
                <a:defRPr/>
              </a:pPr>
              <a:r>
                <a:rPr lang="en-US" altLang="zh-CN" sz="1000" kern="0" dirty="0">
                  <a:solidFill>
                    <a:srgbClr val="000000"/>
                  </a:solidFill>
                  <a:latin typeface="Arial" panose="020B0604020202020204"/>
                  <a:ea typeface="微软雅黑" panose="020B0503020204020204" charset="-122"/>
                </a:rPr>
                <a:t>Copy paste fonts. Choose the only option to retain text.</a:t>
              </a:r>
              <a:endParaRPr lang="en-US" altLang="zh-CN" sz="1000" kern="0" dirty="0">
                <a:solidFill>
                  <a:srgbClr val="000000"/>
                </a:solidFill>
                <a:latin typeface="Arial" panose="020B0604020202020204"/>
                <a:ea typeface="微软雅黑" panose="020B0503020204020204" charset="-122"/>
              </a:endParaRPr>
            </a:p>
          </p:txBody>
        </p:sp>
        <p:sp>
          <p:nvSpPr>
            <p:cNvPr id="24" name="îṡlïḋê"/>
            <p:cNvSpPr txBox="1"/>
            <p:nvPr/>
          </p:nvSpPr>
          <p:spPr bwMode="auto">
            <a:xfrm>
              <a:off x="817626" y="3829382"/>
              <a:ext cx="2642096" cy="394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lgn="r">
                <a:lnSpc>
                  <a:spcPct val="120000"/>
                </a:lnSpc>
                <a:spcBef>
                  <a:spcPct val="0"/>
                </a:spcBef>
                <a:defRPr/>
              </a:pPr>
              <a:r>
                <a:rPr lang="en-US" altLang="zh-CN" b="1" kern="0" dirty="0">
                  <a:solidFill>
                    <a:srgbClr val="000000"/>
                  </a:solidFill>
                  <a:latin typeface="Arial" panose="020B0604020202020204"/>
                  <a:ea typeface="微软雅黑" panose="020B0503020204020204" charset="-122"/>
                </a:rPr>
                <a:t>Text here</a:t>
              </a:r>
              <a:endParaRPr lang="zh-CN" altLang="en-US" b="1" kern="0" dirty="0">
                <a:solidFill>
                  <a:srgbClr val="000000"/>
                </a:solidFill>
                <a:latin typeface="Arial" panose="020B0604020202020204"/>
                <a:ea typeface="微软雅黑" panose="020B0503020204020204" charset="-122"/>
              </a:endParaRPr>
            </a:p>
          </p:txBody>
        </p:sp>
        <p:sp>
          <p:nvSpPr>
            <p:cNvPr id="25" name="iṡļiḋé"/>
            <p:cNvSpPr/>
            <p:nvPr/>
          </p:nvSpPr>
          <p:spPr bwMode="auto">
            <a:xfrm>
              <a:off x="7811074" y="3031506"/>
              <a:ext cx="264209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nSpc>
                  <a:spcPct val="120000"/>
                </a:lnSpc>
                <a:defRPr/>
              </a:pPr>
              <a:r>
                <a:rPr lang="en-US" altLang="zh-CN" sz="1000" kern="0" dirty="0">
                  <a:solidFill>
                    <a:srgbClr val="000000"/>
                  </a:solidFill>
                  <a:latin typeface="Arial" panose="020B0604020202020204"/>
                  <a:ea typeface="微软雅黑" panose="020B0503020204020204" charset="-122"/>
                </a:rPr>
                <a:t>Copy paste fonts. Choose the only option to retain text.</a:t>
              </a:r>
              <a:endParaRPr lang="en-US" altLang="zh-CN" sz="1000" kern="0" dirty="0">
                <a:solidFill>
                  <a:srgbClr val="000000"/>
                </a:solidFill>
                <a:latin typeface="Arial" panose="020B0604020202020204"/>
                <a:ea typeface="微软雅黑" panose="020B0503020204020204" charset="-122"/>
              </a:endParaRPr>
            </a:p>
          </p:txBody>
        </p:sp>
        <p:sp>
          <p:nvSpPr>
            <p:cNvPr id="26" name="îs1îďè"/>
            <p:cNvSpPr txBox="1"/>
            <p:nvPr/>
          </p:nvSpPr>
          <p:spPr bwMode="auto">
            <a:xfrm>
              <a:off x="7811074" y="2563675"/>
              <a:ext cx="2642096" cy="394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lnSpc>
                  <a:spcPct val="120000"/>
                </a:lnSpc>
                <a:spcBef>
                  <a:spcPct val="0"/>
                </a:spcBef>
                <a:defRPr/>
              </a:pPr>
              <a:r>
                <a:rPr lang="en-US" altLang="zh-CN" b="1" kern="0" dirty="0">
                  <a:solidFill>
                    <a:srgbClr val="000000"/>
                  </a:solidFill>
                  <a:latin typeface="Arial" panose="020B0604020202020204"/>
                  <a:ea typeface="微软雅黑" panose="020B0503020204020204" charset="-122"/>
                </a:rPr>
                <a:t>Text here</a:t>
              </a:r>
              <a:endParaRPr lang="zh-CN" altLang="en-US" b="1" kern="0" dirty="0">
                <a:solidFill>
                  <a:srgbClr val="000000"/>
                </a:solidFill>
                <a:latin typeface="Arial" panose="020B0604020202020204"/>
                <a:ea typeface="微软雅黑" panose="020B0503020204020204" charset="-122"/>
              </a:endParaRPr>
            </a:p>
          </p:txBody>
        </p:sp>
        <p:sp>
          <p:nvSpPr>
            <p:cNvPr id="27" name="íš1ïďe"/>
            <p:cNvSpPr/>
            <p:nvPr/>
          </p:nvSpPr>
          <p:spPr bwMode="auto">
            <a:xfrm>
              <a:off x="8697681" y="4297213"/>
              <a:ext cx="2642096"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nSpc>
                  <a:spcPct val="120000"/>
                </a:lnSpc>
                <a:defRPr/>
              </a:pPr>
              <a:r>
                <a:rPr lang="en-US" altLang="zh-CN" sz="1000" kern="0" dirty="0">
                  <a:solidFill>
                    <a:srgbClr val="000000"/>
                  </a:solidFill>
                  <a:latin typeface="Arial" panose="020B0604020202020204"/>
                  <a:ea typeface="微软雅黑" panose="020B0503020204020204" charset="-122"/>
                </a:rPr>
                <a:t>Copy paste fonts. Choose the only option to retain text.</a:t>
              </a:r>
              <a:endParaRPr lang="en-US" altLang="zh-CN" sz="1000" kern="0" dirty="0">
                <a:solidFill>
                  <a:srgbClr val="000000"/>
                </a:solidFill>
                <a:latin typeface="Arial" panose="020B0604020202020204"/>
                <a:ea typeface="微软雅黑" panose="020B0503020204020204" charset="-122"/>
              </a:endParaRPr>
            </a:p>
          </p:txBody>
        </p:sp>
        <p:sp>
          <p:nvSpPr>
            <p:cNvPr id="28" name="iṧlïdé"/>
            <p:cNvSpPr txBox="1"/>
            <p:nvPr/>
          </p:nvSpPr>
          <p:spPr bwMode="auto">
            <a:xfrm>
              <a:off x="8697681" y="3829382"/>
              <a:ext cx="2642096" cy="394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lnSpc>
                  <a:spcPct val="120000"/>
                </a:lnSpc>
                <a:spcBef>
                  <a:spcPct val="0"/>
                </a:spcBef>
                <a:defRPr/>
              </a:pPr>
              <a:r>
                <a:rPr lang="en-US" altLang="zh-CN" b="1" kern="0" dirty="0">
                  <a:solidFill>
                    <a:srgbClr val="000000"/>
                  </a:solidFill>
                  <a:latin typeface="Arial" panose="020B0604020202020204"/>
                  <a:ea typeface="微软雅黑" panose="020B0503020204020204" charset="-122"/>
                </a:rPr>
                <a:t>Text here</a:t>
              </a:r>
              <a:endParaRPr lang="zh-CN" altLang="en-US" b="1" kern="0" dirty="0">
                <a:solidFill>
                  <a:srgbClr val="000000"/>
                </a:solidFill>
                <a:latin typeface="Arial" panose="020B0604020202020204"/>
                <a:ea typeface="微软雅黑" panose="020B0503020204020204" charset="-122"/>
              </a:endParaRPr>
            </a:p>
          </p:txBody>
        </p:sp>
        <p:sp>
          <p:nvSpPr>
            <p:cNvPr id="29" name="iSlîḓé"/>
            <p:cNvSpPr/>
            <p:nvPr/>
          </p:nvSpPr>
          <p:spPr>
            <a:xfrm>
              <a:off x="3887472" y="3865082"/>
              <a:ext cx="760728" cy="760728"/>
            </a:xfrm>
            <a:prstGeom prst="ellipse">
              <a:avLst/>
            </a:prstGeom>
            <a:solidFill>
              <a:srgbClr val="961318"/>
            </a:solidFill>
            <a:ln w="38100" cap="flat" cmpd="sng" algn="ctr">
              <a:solidFill>
                <a:srgbClr val="FFFFFF"/>
              </a:solidFill>
              <a:prstDash val="solid"/>
              <a:miter lim="800000"/>
            </a:ln>
            <a:effectLst/>
          </p:spPr>
          <p:txBody>
            <a:bodyPr anchor="ctr"/>
            <a:lstStyle/>
            <a:p>
              <a:pPr algn="ctr">
                <a:defRPr/>
              </a:pPr>
              <a:endParaRPr kern="0" dirty="0">
                <a:solidFill>
                  <a:srgbClr val="FFFFFF"/>
                </a:solidFill>
                <a:latin typeface="Arial" panose="020B0604020202020204"/>
                <a:ea typeface="微软雅黑" panose="020B0503020204020204" charset="-122"/>
              </a:endParaRPr>
            </a:p>
          </p:txBody>
        </p:sp>
        <p:sp>
          <p:nvSpPr>
            <p:cNvPr id="30" name="ïṧlidè"/>
            <p:cNvSpPr/>
            <p:nvPr/>
          </p:nvSpPr>
          <p:spPr>
            <a:xfrm>
              <a:off x="4505556" y="2778178"/>
              <a:ext cx="760728" cy="760728"/>
            </a:xfrm>
            <a:prstGeom prst="ellipse">
              <a:avLst/>
            </a:prstGeom>
            <a:solidFill>
              <a:srgbClr val="961318"/>
            </a:solidFill>
            <a:ln w="38100" cap="flat" cmpd="sng" algn="ctr">
              <a:solidFill>
                <a:srgbClr val="FFFFFF"/>
              </a:solidFill>
              <a:prstDash val="solid"/>
              <a:miter lim="800000"/>
            </a:ln>
            <a:effectLst/>
          </p:spPr>
          <p:txBody>
            <a:bodyPr anchor="ctr"/>
            <a:lstStyle/>
            <a:p>
              <a:pPr algn="ctr">
                <a:defRPr/>
              </a:pPr>
              <a:endParaRPr kern="0">
                <a:solidFill>
                  <a:srgbClr val="FFFFFF"/>
                </a:solidFill>
                <a:latin typeface="Arial" panose="020B0604020202020204"/>
                <a:ea typeface="微软雅黑" panose="020B0503020204020204" charset="-122"/>
              </a:endParaRPr>
            </a:p>
          </p:txBody>
        </p:sp>
        <p:sp>
          <p:nvSpPr>
            <p:cNvPr id="31" name="îşľïḍe"/>
            <p:cNvSpPr/>
            <p:nvPr/>
          </p:nvSpPr>
          <p:spPr>
            <a:xfrm>
              <a:off x="5695088" y="2270778"/>
              <a:ext cx="760728" cy="760728"/>
            </a:xfrm>
            <a:prstGeom prst="ellipse">
              <a:avLst/>
            </a:prstGeom>
            <a:solidFill>
              <a:srgbClr val="961318"/>
            </a:solidFill>
            <a:ln w="38100" cap="flat" cmpd="sng" algn="ctr">
              <a:solidFill>
                <a:srgbClr val="FFFFFF"/>
              </a:solidFill>
              <a:prstDash val="solid"/>
              <a:miter lim="800000"/>
            </a:ln>
            <a:effectLst/>
          </p:spPr>
          <p:txBody>
            <a:bodyPr anchor="ctr"/>
            <a:lstStyle/>
            <a:p>
              <a:pPr algn="ctr">
                <a:defRPr/>
              </a:pPr>
              <a:endParaRPr kern="0">
                <a:solidFill>
                  <a:srgbClr val="FFFFFF"/>
                </a:solidFill>
                <a:latin typeface="Arial" panose="020B0604020202020204"/>
                <a:ea typeface="微软雅黑" panose="020B0503020204020204" charset="-122"/>
              </a:endParaRPr>
            </a:p>
          </p:txBody>
        </p:sp>
        <p:sp>
          <p:nvSpPr>
            <p:cNvPr id="32" name="íŝ1ïďè"/>
            <p:cNvSpPr/>
            <p:nvPr/>
          </p:nvSpPr>
          <p:spPr>
            <a:xfrm>
              <a:off x="7455439" y="3865082"/>
              <a:ext cx="760728" cy="760728"/>
            </a:xfrm>
            <a:prstGeom prst="ellipse">
              <a:avLst/>
            </a:prstGeom>
            <a:solidFill>
              <a:srgbClr val="961318"/>
            </a:solidFill>
            <a:ln w="38100" cap="flat" cmpd="sng" algn="ctr">
              <a:solidFill>
                <a:srgbClr val="FFFFFF"/>
              </a:solidFill>
              <a:prstDash val="solid"/>
              <a:miter lim="800000"/>
            </a:ln>
            <a:effectLst/>
          </p:spPr>
          <p:txBody>
            <a:bodyPr anchor="ctr"/>
            <a:lstStyle/>
            <a:p>
              <a:pPr algn="ctr">
                <a:defRPr/>
              </a:pPr>
              <a:endParaRPr kern="0">
                <a:solidFill>
                  <a:srgbClr val="FFFFFF"/>
                </a:solidFill>
                <a:latin typeface="Arial" panose="020B0604020202020204"/>
                <a:ea typeface="微软雅黑" panose="020B0503020204020204" charset="-122"/>
              </a:endParaRPr>
            </a:p>
          </p:txBody>
        </p:sp>
        <p:sp>
          <p:nvSpPr>
            <p:cNvPr id="33" name="ïšľiḓè"/>
            <p:cNvSpPr/>
            <p:nvPr/>
          </p:nvSpPr>
          <p:spPr>
            <a:xfrm>
              <a:off x="6903519" y="2778178"/>
              <a:ext cx="760728" cy="760728"/>
            </a:xfrm>
            <a:prstGeom prst="ellipse">
              <a:avLst/>
            </a:prstGeom>
            <a:solidFill>
              <a:srgbClr val="961318"/>
            </a:solidFill>
            <a:ln w="38100" cap="flat" cmpd="sng" algn="ctr">
              <a:solidFill>
                <a:srgbClr val="FFFFFF"/>
              </a:solidFill>
              <a:prstDash val="solid"/>
              <a:miter lim="800000"/>
            </a:ln>
            <a:effectLst/>
          </p:spPr>
          <p:txBody>
            <a:bodyPr anchor="ctr"/>
            <a:lstStyle/>
            <a:p>
              <a:pPr algn="ctr">
                <a:defRPr/>
              </a:pPr>
              <a:endParaRPr kern="0">
                <a:solidFill>
                  <a:srgbClr val="FFFFFF"/>
                </a:solidFill>
                <a:latin typeface="Arial" panose="020B0604020202020204"/>
                <a:ea typeface="微软雅黑" panose="020B0503020204020204" charset="-122"/>
              </a:endParaRPr>
            </a:p>
          </p:txBody>
        </p:sp>
      </p:gr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2">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5" name="矩形 14"/>
          <p:cNvSpPr/>
          <p:nvPr/>
        </p:nvSpPr>
        <p:spPr>
          <a:xfrm>
            <a:off x="551384" y="1597773"/>
            <a:ext cx="10801200" cy="1172967"/>
          </a:xfrm>
          <a:prstGeom prst="rect">
            <a:avLst/>
          </a:prstGeom>
          <a:noFill/>
          <a:ln w="12700" cap="flat" cmpd="sng" algn="ctr">
            <a:solidFill>
              <a:srgbClr val="333333">
                <a:lumMod val="20000"/>
                <a:lumOff val="80000"/>
              </a:srgbClr>
            </a:solid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16" name="文本框 15"/>
          <p:cNvSpPr txBox="1"/>
          <p:nvPr/>
        </p:nvSpPr>
        <p:spPr>
          <a:xfrm>
            <a:off x="668183" y="1867807"/>
            <a:ext cx="10540623" cy="905248"/>
          </a:xfrm>
          <a:prstGeom prst="rect">
            <a:avLst/>
          </a:prstGeom>
          <a:noFill/>
        </p:spPr>
        <p:txBody>
          <a:bodyPr wrap="square" rtlCol="0">
            <a:spAutoFit/>
          </a:bodyPr>
          <a:lstStyle/>
          <a:p>
            <a:pPr defTabSz="914400">
              <a:lnSpc>
                <a:spcPct val="130000"/>
              </a:lnSpc>
              <a:spcBef>
                <a:spcPct val="0"/>
              </a:spcBef>
            </a:pPr>
            <a:r>
              <a:rPr lang="zh-CN" altLang="en-US" sz="1400"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rPr>
              <a:t>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a:t>
            </a:r>
            <a:endParaRPr lang="zh-CN" altLang="en-US" sz="1400"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endParaRPr>
          </a:p>
        </p:txBody>
      </p:sp>
      <p:sp>
        <p:nvSpPr>
          <p:cNvPr id="17" name="矩形 16"/>
          <p:cNvSpPr/>
          <p:nvPr/>
        </p:nvSpPr>
        <p:spPr>
          <a:xfrm>
            <a:off x="551384" y="1412776"/>
            <a:ext cx="1820194" cy="360547"/>
          </a:xfrm>
          <a:prstGeom prst="rect">
            <a:avLst/>
          </a:prstGeom>
          <a:solidFill>
            <a:srgbClr val="8F000B"/>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18" name="文本框 17"/>
          <p:cNvSpPr txBox="1"/>
          <p:nvPr/>
        </p:nvSpPr>
        <p:spPr>
          <a:xfrm>
            <a:off x="551384" y="1412776"/>
            <a:ext cx="1820194" cy="369332"/>
          </a:xfrm>
          <a:prstGeom prst="rect">
            <a:avLst/>
          </a:prstGeom>
          <a:solidFill>
            <a:srgbClr val="961318"/>
          </a:solidFill>
          <a:ln>
            <a:solidFill>
              <a:srgbClr val="961318"/>
            </a:solidFill>
          </a:ln>
        </p:spPr>
        <p:txBody>
          <a:bodyPr wrap="square" rtlCol="0">
            <a:spAutoFit/>
          </a:bodyPr>
          <a:lstStyle/>
          <a:p>
            <a:pPr algn="ctr"/>
            <a:r>
              <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rPr>
              <a:t>SAMPLE TITLE</a:t>
            </a:r>
            <a:endPar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19" name="矩形 18"/>
          <p:cNvSpPr/>
          <p:nvPr/>
        </p:nvSpPr>
        <p:spPr>
          <a:xfrm>
            <a:off x="551384" y="3342750"/>
            <a:ext cx="10816936" cy="1172966"/>
          </a:xfrm>
          <a:prstGeom prst="rect">
            <a:avLst/>
          </a:prstGeom>
          <a:noFill/>
          <a:ln w="12700" cap="flat" cmpd="sng" algn="ctr">
            <a:solidFill>
              <a:srgbClr val="333333">
                <a:lumMod val="20000"/>
                <a:lumOff val="80000"/>
              </a:srgbClr>
            </a:solid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20" name="文本框 19"/>
          <p:cNvSpPr txBox="1"/>
          <p:nvPr/>
        </p:nvSpPr>
        <p:spPr>
          <a:xfrm>
            <a:off x="668184" y="3612783"/>
            <a:ext cx="10540622" cy="905248"/>
          </a:xfrm>
          <a:prstGeom prst="rect">
            <a:avLst/>
          </a:prstGeom>
          <a:noFill/>
        </p:spPr>
        <p:txBody>
          <a:bodyPr wrap="square" rtlCol="0">
            <a:spAutoFit/>
          </a:bodyPr>
          <a:lstStyle/>
          <a:p>
            <a:pPr defTabSz="914400">
              <a:lnSpc>
                <a:spcPct val="130000"/>
              </a:lnSpc>
              <a:spcBef>
                <a:spcPct val="0"/>
              </a:spcBef>
            </a:pPr>
            <a:r>
              <a:rPr lang="zh-CN" altLang="en-US" sz="1400"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rPr>
              <a:t>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a:t>
            </a:r>
            <a:endParaRPr lang="zh-CN" altLang="en-US" sz="1400"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endParaRPr>
          </a:p>
        </p:txBody>
      </p:sp>
      <p:sp>
        <p:nvSpPr>
          <p:cNvPr id="21" name="矩形 20"/>
          <p:cNvSpPr/>
          <p:nvPr/>
        </p:nvSpPr>
        <p:spPr>
          <a:xfrm>
            <a:off x="551384" y="3157752"/>
            <a:ext cx="1820194" cy="360547"/>
          </a:xfrm>
          <a:prstGeom prst="rect">
            <a:avLst/>
          </a:prstGeom>
          <a:solidFill>
            <a:srgbClr val="8F000B"/>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22" name="文本框 21"/>
          <p:cNvSpPr txBox="1"/>
          <p:nvPr/>
        </p:nvSpPr>
        <p:spPr>
          <a:xfrm>
            <a:off x="551384" y="3157752"/>
            <a:ext cx="1820194" cy="369332"/>
          </a:xfrm>
          <a:prstGeom prst="rect">
            <a:avLst/>
          </a:prstGeom>
          <a:solidFill>
            <a:srgbClr val="961318"/>
          </a:solidFill>
          <a:ln>
            <a:solidFill>
              <a:srgbClr val="961318"/>
            </a:solidFill>
          </a:ln>
        </p:spPr>
        <p:txBody>
          <a:bodyPr wrap="square" rtlCol="0">
            <a:spAutoFit/>
          </a:bodyPr>
          <a:lstStyle/>
          <a:p>
            <a:pPr algn="ctr"/>
            <a:r>
              <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rPr>
              <a:t>SAMPLE TITLE</a:t>
            </a:r>
            <a:endPar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23" name="矩形 22"/>
          <p:cNvSpPr/>
          <p:nvPr/>
        </p:nvSpPr>
        <p:spPr>
          <a:xfrm>
            <a:off x="551383" y="5024947"/>
            <a:ext cx="10801199" cy="1172967"/>
          </a:xfrm>
          <a:prstGeom prst="rect">
            <a:avLst/>
          </a:prstGeom>
          <a:noFill/>
          <a:ln w="12700" cap="flat" cmpd="sng" algn="ctr">
            <a:solidFill>
              <a:srgbClr val="333333">
                <a:lumMod val="20000"/>
                <a:lumOff val="80000"/>
              </a:srgbClr>
            </a:solid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24" name="文本框 23"/>
          <p:cNvSpPr txBox="1"/>
          <p:nvPr/>
        </p:nvSpPr>
        <p:spPr>
          <a:xfrm>
            <a:off x="668183" y="5294981"/>
            <a:ext cx="10567091" cy="905248"/>
          </a:xfrm>
          <a:prstGeom prst="rect">
            <a:avLst/>
          </a:prstGeom>
          <a:noFill/>
        </p:spPr>
        <p:txBody>
          <a:bodyPr wrap="square" rtlCol="0">
            <a:spAutoFit/>
          </a:bodyPr>
          <a:lstStyle/>
          <a:p>
            <a:pPr defTabSz="914400">
              <a:lnSpc>
                <a:spcPct val="130000"/>
              </a:lnSpc>
              <a:spcBef>
                <a:spcPct val="0"/>
              </a:spcBef>
            </a:pPr>
            <a:r>
              <a:rPr lang="zh-CN" altLang="en-US" sz="1400"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rPr>
              <a:t>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a:t>
            </a:r>
            <a:endParaRPr lang="zh-CN" altLang="en-US" sz="1400"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endParaRPr>
          </a:p>
        </p:txBody>
      </p:sp>
      <p:sp>
        <p:nvSpPr>
          <p:cNvPr id="25" name="矩形 24"/>
          <p:cNvSpPr/>
          <p:nvPr/>
        </p:nvSpPr>
        <p:spPr>
          <a:xfrm>
            <a:off x="551384" y="4839950"/>
            <a:ext cx="1820194" cy="360547"/>
          </a:xfrm>
          <a:prstGeom prst="rect">
            <a:avLst/>
          </a:prstGeom>
          <a:solidFill>
            <a:srgbClr val="8F000B"/>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26" name="文本框 25"/>
          <p:cNvSpPr txBox="1"/>
          <p:nvPr/>
        </p:nvSpPr>
        <p:spPr>
          <a:xfrm>
            <a:off x="551384" y="4839950"/>
            <a:ext cx="1820194" cy="369332"/>
          </a:xfrm>
          <a:prstGeom prst="rect">
            <a:avLst/>
          </a:prstGeom>
          <a:solidFill>
            <a:srgbClr val="961318"/>
          </a:solidFill>
          <a:ln>
            <a:solidFill>
              <a:srgbClr val="961318"/>
            </a:solidFill>
          </a:ln>
        </p:spPr>
        <p:txBody>
          <a:bodyPr wrap="square" rtlCol="0">
            <a:spAutoFit/>
          </a:bodyPr>
          <a:lstStyle/>
          <a:p>
            <a:pPr algn="ctr"/>
            <a:r>
              <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rPr>
              <a:t>SAMPLE TITLE</a:t>
            </a:r>
            <a:endPar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27" name="等腰三角形 26"/>
          <p:cNvSpPr/>
          <p:nvPr/>
        </p:nvSpPr>
        <p:spPr>
          <a:xfrm>
            <a:off x="11224543" y="2646794"/>
            <a:ext cx="143777" cy="123946"/>
          </a:xfrm>
          <a:prstGeom prst="triangle">
            <a:avLst>
              <a:gd name="adj" fmla="val 100000"/>
            </a:avLst>
          </a:prstGeom>
          <a:solidFill>
            <a:srgbClr val="961318">
              <a:alpha val="72000"/>
            </a:srgbClr>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28" name="等腰三角形 27"/>
          <p:cNvSpPr/>
          <p:nvPr/>
        </p:nvSpPr>
        <p:spPr>
          <a:xfrm>
            <a:off x="11235275" y="4388952"/>
            <a:ext cx="143777" cy="123946"/>
          </a:xfrm>
          <a:prstGeom prst="triangle">
            <a:avLst>
              <a:gd name="adj" fmla="val 100000"/>
            </a:avLst>
          </a:prstGeom>
          <a:solidFill>
            <a:srgbClr val="961318">
              <a:alpha val="72000"/>
            </a:srgbClr>
          </a:solidFill>
          <a:ln w="12700" cap="flat" cmpd="sng" algn="ctr">
            <a:noFill/>
            <a:prstDash val="solid"/>
            <a:miter lim="800000"/>
          </a:ln>
          <a:effectLst/>
        </p:spPr>
        <p:txBody>
          <a:bodyPr rtlCol="0" anchor="ctr"/>
          <a:lstStyle/>
          <a:p>
            <a:pPr algn="ctr">
              <a:defRPr/>
            </a:pPr>
            <a:endParaRPr lang="zh-CN" altLang="en-US" kern="0" dirty="0">
              <a:solidFill>
                <a:srgbClr val="FFFFFF"/>
              </a:solidFill>
              <a:latin typeface="Calibri" panose="020F0502020204030204"/>
              <a:ea typeface="宋体" panose="02010600030101010101" pitchFamily="2" charset="-122"/>
            </a:endParaRPr>
          </a:p>
        </p:txBody>
      </p:sp>
      <p:sp>
        <p:nvSpPr>
          <p:cNvPr id="29" name="等腰三角形 28"/>
          <p:cNvSpPr/>
          <p:nvPr/>
        </p:nvSpPr>
        <p:spPr>
          <a:xfrm>
            <a:off x="11222636" y="6073968"/>
            <a:ext cx="143777" cy="123946"/>
          </a:xfrm>
          <a:prstGeom prst="triangle">
            <a:avLst>
              <a:gd name="adj" fmla="val 100000"/>
            </a:avLst>
          </a:prstGeom>
          <a:solidFill>
            <a:srgbClr val="961318">
              <a:alpha val="72000"/>
            </a:srgbClr>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1">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55201" y="20744"/>
            <a:ext cx="2620859" cy="798543"/>
          </a:xfrm>
          <a:prstGeom prst="rect">
            <a:avLst/>
          </a:prstGeom>
        </p:spPr>
      </p:pic>
    </p:spTree>
  </p:cSld>
  <p:clrMapOvr>
    <a:masterClrMapping/>
  </p:clrMapOvr>
  <p:transition spd="slow">
    <p:cove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rcRect t="8505" b="8505"/>
          <a:stretch>
            <a:fillRect/>
          </a:stretch>
        </p:blipFill>
        <p:spPr>
          <a:xfrm>
            <a:off x="-4939" y="4526"/>
            <a:ext cx="12191999" cy="6733184"/>
          </a:xfrm>
          <a:prstGeom prst="rect">
            <a:avLst/>
          </a:prstGeom>
        </p:spPr>
      </p:pic>
      <p:sp>
        <p:nvSpPr>
          <p:cNvPr id="3" name="矩形 2"/>
          <p:cNvSpPr/>
          <p:nvPr/>
        </p:nvSpPr>
        <p:spPr>
          <a:xfrm>
            <a:off x="-4940" y="3481"/>
            <a:ext cx="12191999" cy="6872988"/>
          </a:xfrm>
          <a:prstGeom prst="rect">
            <a:avLst/>
          </a:prstGeom>
          <a:gradFill flip="none" rotWithShape="1">
            <a:gsLst>
              <a:gs pos="0">
                <a:srgbClr val="961318"/>
              </a:gs>
              <a:gs pos="54000">
                <a:srgbClr val="961318">
                  <a:alpha val="72000"/>
                </a:srgbClr>
              </a:gs>
              <a:gs pos="100000">
                <a:srgbClr val="961318">
                  <a:alpha val="90000"/>
                </a:srgbClr>
              </a:gs>
            </a:gsLst>
            <a:lin ang="162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Arial" panose="020B0604020202020204"/>
              <a:ea typeface="宋体" panose="02010600030101010101" pitchFamily="2" charset="-122"/>
              <a:cs typeface="+mn-cs"/>
            </a:endParaRPr>
          </a:p>
        </p:txBody>
      </p:sp>
      <p:grpSp>
        <p:nvGrpSpPr>
          <p:cNvPr id="4" name="组合 3"/>
          <p:cNvGrpSpPr/>
          <p:nvPr/>
        </p:nvGrpSpPr>
        <p:grpSpPr>
          <a:xfrm>
            <a:off x="839416" y="146766"/>
            <a:ext cx="10359317" cy="6586418"/>
            <a:chOff x="839416" y="146766"/>
            <a:chExt cx="10359317" cy="6586418"/>
          </a:xfrm>
        </p:grpSpPr>
        <p:grpSp>
          <p:nvGrpSpPr>
            <p:cNvPr id="5" name="组合 4"/>
            <p:cNvGrpSpPr/>
            <p:nvPr/>
          </p:nvGrpSpPr>
          <p:grpSpPr>
            <a:xfrm>
              <a:off x="839416" y="1556792"/>
              <a:ext cx="6243011" cy="3744416"/>
              <a:chOff x="1438213" y="1556792"/>
              <a:chExt cx="6243011" cy="3744416"/>
            </a:xfrm>
          </p:grpSpPr>
          <p:sp>
            <p:nvSpPr>
              <p:cNvPr id="8" name="矩形 7"/>
              <p:cNvSpPr/>
              <p:nvPr/>
            </p:nvSpPr>
            <p:spPr>
              <a:xfrm>
                <a:off x="2135560" y="2678946"/>
                <a:ext cx="5545664" cy="1015663"/>
              </a:xfrm>
              <a:prstGeom prst="rect">
                <a:avLst/>
              </a:prstGeom>
              <a:noFill/>
            </p:spPr>
            <p:txBody>
              <a:bodyPr wrap="square" anchor="ctr">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rPr>
                  <a:t>请输入你的标题</a:t>
                </a:r>
                <a:endPar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endParaRPr>
              </a:p>
            </p:txBody>
          </p:sp>
          <p:sp>
            <p:nvSpPr>
              <p:cNvPr id="9" name="文本框 8"/>
              <p:cNvSpPr txBox="1"/>
              <p:nvPr/>
            </p:nvSpPr>
            <p:spPr>
              <a:xfrm>
                <a:off x="2334343" y="3662830"/>
                <a:ext cx="4676055"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rPr>
                  <a:t>ADD YOUR TITLE HERE PLEASE </a:t>
                </a:r>
                <a:endPar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endParaRPr>
              </a:p>
            </p:txBody>
          </p:sp>
          <p:grpSp>
            <p:nvGrpSpPr>
              <p:cNvPr id="10" name="组合 9"/>
              <p:cNvGrpSpPr/>
              <p:nvPr/>
            </p:nvGrpSpPr>
            <p:grpSpPr>
              <a:xfrm>
                <a:off x="1438213" y="1556792"/>
                <a:ext cx="2520280" cy="3744416"/>
                <a:chOff x="1487488" y="1556792"/>
                <a:chExt cx="2520280" cy="3744416"/>
              </a:xfrm>
            </p:grpSpPr>
            <p:cxnSp>
              <p:nvCxnSpPr>
                <p:cNvPr id="11" name="直接连接符 10"/>
                <p:cNvCxnSpPr/>
                <p:nvPr/>
              </p:nvCxnSpPr>
              <p:spPr>
                <a:xfrm flipV="1">
                  <a:off x="4007768" y="1556792"/>
                  <a:ext cx="0" cy="720080"/>
                </a:xfrm>
                <a:prstGeom prst="line">
                  <a:avLst/>
                </a:prstGeom>
                <a:noFill/>
                <a:ln w="28575" cap="flat" cmpd="sng" algn="ctr">
                  <a:solidFill>
                    <a:sysClr val="window" lastClr="FFFFFF"/>
                  </a:solidFill>
                  <a:prstDash val="solid"/>
                  <a:miter lim="800000"/>
                </a:ln>
                <a:effectLst/>
              </p:spPr>
            </p:cxnSp>
            <p:cxnSp>
              <p:nvCxnSpPr>
                <p:cNvPr id="12" name="直接连接符 11"/>
                <p:cNvCxnSpPr/>
                <p:nvPr/>
              </p:nvCxnSpPr>
              <p:spPr>
                <a:xfrm flipH="1">
                  <a:off x="1487488" y="1556792"/>
                  <a:ext cx="2520280" cy="0"/>
                </a:xfrm>
                <a:prstGeom prst="line">
                  <a:avLst/>
                </a:prstGeom>
                <a:noFill/>
                <a:ln w="28575" cap="flat" cmpd="sng" algn="ctr">
                  <a:solidFill>
                    <a:sysClr val="window" lastClr="FFFFFF"/>
                  </a:solidFill>
                  <a:prstDash val="solid"/>
                  <a:miter lim="800000"/>
                </a:ln>
                <a:effectLst/>
              </p:spPr>
            </p:cxnSp>
            <p:cxnSp>
              <p:nvCxnSpPr>
                <p:cNvPr id="13" name="直接连接符 12"/>
                <p:cNvCxnSpPr/>
                <p:nvPr/>
              </p:nvCxnSpPr>
              <p:spPr>
                <a:xfrm>
                  <a:off x="1487488" y="1556792"/>
                  <a:ext cx="0" cy="3744416"/>
                </a:xfrm>
                <a:prstGeom prst="line">
                  <a:avLst/>
                </a:prstGeom>
                <a:noFill/>
                <a:ln w="28575" cap="flat" cmpd="sng" algn="ctr">
                  <a:solidFill>
                    <a:sysClr val="window" lastClr="FFFFFF"/>
                  </a:solidFill>
                  <a:prstDash val="solid"/>
                  <a:miter lim="800000"/>
                </a:ln>
                <a:effectLst/>
              </p:spPr>
            </p:cxnSp>
            <p:cxnSp>
              <p:nvCxnSpPr>
                <p:cNvPr id="14" name="直接连接符 13"/>
                <p:cNvCxnSpPr/>
                <p:nvPr/>
              </p:nvCxnSpPr>
              <p:spPr>
                <a:xfrm>
                  <a:off x="1487488" y="5301208"/>
                  <a:ext cx="2520280" cy="0"/>
                </a:xfrm>
                <a:prstGeom prst="line">
                  <a:avLst/>
                </a:prstGeom>
                <a:noFill/>
                <a:ln w="28575" cap="flat" cmpd="sng" algn="ctr">
                  <a:solidFill>
                    <a:sysClr val="window" lastClr="FFFFFF"/>
                  </a:solidFill>
                  <a:prstDash val="solid"/>
                  <a:miter lim="800000"/>
                </a:ln>
                <a:effectLst/>
              </p:spPr>
            </p:cxnSp>
            <p:cxnSp>
              <p:nvCxnSpPr>
                <p:cNvPr id="15" name="直接连接符 14"/>
                <p:cNvCxnSpPr/>
                <p:nvPr/>
              </p:nvCxnSpPr>
              <p:spPr>
                <a:xfrm flipV="1">
                  <a:off x="4007768" y="4509120"/>
                  <a:ext cx="0" cy="792088"/>
                </a:xfrm>
                <a:prstGeom prst="line">
                  <a:avLst/>
                </a:prstGeom>
                <a:noFill/>
                <a:ln w="28575" cap="flat" cmpd="sng" algn="ctr">
                  <a:solidFill>
                    <a:sysClr val="window" lastClr="FFFFFF"/>
                  </a:solidFill>
                  <a:prstDash val="solid"/>
                  <a:miter lim="800000"/>
                </a:ln>
                <a:effectLst/>
              </p:spPr>
            </p:cxnSp>
          </p:grpSp>
        </p:grpSp>
        <p:sp>
          <p:nvSpPr>
            <p:cNvPr id="6" name="文本框 5"/>
            <p:cNvSpPr txBox="1"/>
            <p:nvPr/>
          </p:nvSpPr>
          <p:spPr>
            <a:xfrm>
              <a:off x="7404103" y="146766"/>
              <a:ext cx="3794630" cy="658641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sz="42200" kern="0" dirty="0">
                  <a:solidFill>
                    <a:prstClr val="white"/>
                  </a:solidFill>
                  <a:latin typeface="Arial Black" panose="020B0A04020102020204" pitchFamily="34" charset="0"/>
                  <a:ea typeface="苹方 常规" panose="020B0300000000000000" pitchFamily="34" charset="-122"/>
                  <a:cs typeface="Roboto Condensed" panose="02000000000000000000" pitchFamily="2" charset="0"/>
                </a:rPr>
                <a:t>6</a:t>
              </a:r>
              <a:endParaRPr kumimoji="0" lang="zh-CN" altLang="en-US"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endParaRPr>
            </a:p>
          </p:txBody>
        </p:sp>
        <p:cxnSp>
          <p:nvCxnSpPr>
            <p:cNvPr id="7" name="直接连接符 6"/>
            <p:cNvCxnSpPr/>
            <p:nvPr/>
          </p:nvCxnSpPr>
          <p:spPr>
            <a:xfrm>
              <a:off x="1735546" y="4221088"/>
              <a:ext cx="760054" cy="0"/>
            </a:xfrm>
            <a:prstGeom prst="line">
              <a:avLst/>
            </a:prstGeom>
            <a:noFill/>
            <a:ln w="9525" cap="flat" cmpd="sng" algn="ctr">
              <a:solidFill>
                <a:sysClr val="window" lastClr="FFFFFF"/>
              </a:solidFill>
              <a:prstDash val="solid"/>
            </a:ln>
            <a:effectLst/>
          </p:spPr>
        </p:cxnSp>
      </p:grpSp>
      <p:sp>
        <p:nvSpPr>
          <p:cNvPr id="18" name="文本框 2"/>
          <p:cNvSpPr txBox="1"/>
          <p:nvPr/>
        </p:nvSpPr>
        <p:spPr>
          <a:xfrm>
            <a:off x="9987943" y="5546630"/>
            <a:ext cx="1960438" cy="10772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200" dirty="0">
                <a:solidFill>
                  <a:schemeClr val="bg1"/>
                </a:solidFill>
                <a:latin typeface="华文行楷" panose="02010800040101010101" pitchFamily="2" charset="-122"/>
                <a:ea typeface="华文行楷" panose="02010800040101010101" pitchFamily="2" charset="-122"/>
              </a:rPr>
              <a:t>团结 勤奋 求是 创新</a:t>
            </a:r>
            <a:endParaRPr lang="zh-CN" altLang="en-US" sz="3200" dirty="0">
              <a:solidFill>
                <a:schemeClr val="bg1"/>
              </a:solidFill>
              <a:latin typeface="华文行楷" panose="02010800040101010101" pitchFamily="2" charset="-122"/>
              <a:ea typeface="华文行楷" panose="02010800040101010101" pitchFamily="2" charset="-122"/>
            </a:endParaRPr>
          </a:p>
        </p:txBody>
      </p:sp>
      <p:pic>
        <p:nvPicPr>
          <p:cNvPr id="17" name="图片 16"/>
          <p:cNvPicPr>
            <a:picLocks noChangeAspect="1"/>
          </p:cNvPicPr>
          <p:nvPr/>
        </p:nvPicPr>
        <p:blipFill>
          <a:blip r:embed="rId2">
            <a:clrChange>
              <a:clrFrom>
                <a:srgbClr val="FFFFFF"/>
              </a:clrFrom>
              <a:clrTo>
                <a:srgbClr val="FFFFFF">
                  <a:alpha val="0"/>
                </a:srgbClr>
              </a:clrTo>
            </a:clrChange>
            <a:biLevel thresh="50000"/>
            <a:extLst>
              <a:ext uri="{28A0092B-C50C-407E-A947-70E740481C1C}">
                <a14:useLocalDpi xmlns:a14="http://schemas.microsoft.com/office/drawing/2010/main" val="0"/>
              </a:ext>
            </a:extLst>
          </a:blip>
          <a:srcRect/>
          <a:stretch>
            <a:fillRect/>
          </a:stretch>
        </p:blipFill>
        <p:spPr>
          <a:xfrm>
            <a:off x="297835" y="181793"/>
            <a:ext cx="4176464" cy="1273421"/>
          </a:xfrm>
          <a:prstGeom prst="rect">
            <a:avLst/>
          </a:prstGeom>
        </p:spPr>
      </p:pic>
    </p:spTree>
  </p:cSld>
  <p:clrMapOvr>
    <a:masterClrMapping/>
  </p:clrMapOvr>
  <p:transition spd="slow">
    <p:cove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pic>
        <p:nvPicPr>
          <p:cNvPr id="15" name="图片 14">
            <a:hlinkClick r:id="rId1"/>
          </p:cNvPr>
          <p:cNvPicPr>
            <a:picLocks noChangeAspect="1"/>
          </p:cNvPicPr>
          <p:nvPr/>
        </p:nvPicPr>
        <p:blipFill rotWithShape="1">
          <a:blip r:embed="rId2">
            <a:extLst>
              <a:ext uri="{28A0092B-C50C-407E-A947-70E740481C1C}">
                <a14:useLocalDpi xmlns:a14="http://schemas.microsoft.com/office/drawing/2010/main" val="0"/>
              </a:ext>
            </a:extLst>
          </a:blip>
          <a:srcRect l="4631" r="13509" b="8879"/>
          <a:stretch>
            <a:fillRect/>
          </a:stretch>
        </p:blipFill>
        <p:spPr>
          <a:xfrm>
            <a:off x="335361" y="1358635"/>
            <a:ext cx="3665350" cy="2721492"/>
          </a:xfrm>
          <a:prstGeom prst="rect">
            <a:avLst/>
          </a:prstGeom>
        </p:spPr>
      </p:pic>
      <p:sp>
        <p:nvSpPr>
          <p:cNvPr id="16" name="Oval 9"/>
          <p:cNvSpPr>
            <a:spLocks noChangeArrowheads="1"/>
          </p:cNvSpPr>
          <p:nvPr/>
        </p:nvSpPr>
        <p:spPr bwMode="auto">
          <a:xfrm>
            <a:off x="8220726" y="4445173"/>
            <a:ext cx="466892" cy="468739"/>
          </a:xfrm>
          <a:prstGeom prst="ellipse">
            <a:avLst/>
          </a:prstGeom>
          <a:solidFill>
            <a:srgbClr val="961318"/>
          </a:solidFill>
          <a:ln>
            <a:noFill/>
          </a:ln>
        </p:spPr>
        <p:txBody>
          <a:bodyPr vert="horz" wrap="square" lIns="91440" tIns="45720" rIns="91440" bIns="45720" numCol="1" anchor="t" anchorCtr="0" compatLnSpc="1"/>
          <a:lstStyle/>
          <a:p>
            <a:pPr defTabSz="685800">
              <a:defRPr/>
            </a:pPr>
            <a:endParaRPr lang="zh-CN" altLang="en-US" sz="1335">
              <a:solidFill>
                <a:prstClr val="white"/>
              </a:solidFill>
              <a:latin typeface="Calibri Light" panose="020F0302020204030204"/>
              <a:ea typeface="微软雅黑 Light" panose="020B0502040204020203" charset="-122"/>
            </a:endParaRPr>
          </a:p>
        </p:txBody>
      </p:sp>
      <p:sp>
        <p:nvSpPr>
          <p:cNvPr id="17" name="Oval 9"/>
          <p:cNvSpPr>
            <a:spLocks noChangeArrowheads="1"/>
          </p:cNvSpPr>
          <p:nvPr/>
        </p:nvSpPr>
        <p:spPr bwMode="auto">
          <a:xfrm>
            <a:off x="8220726" y="5562987"/>
            <a:ext cx="466892" cy="468739"/>
          </a:xfrm>
          <a:prstGeom prst="ellipse">
            <a:avLst/>
          </a:prstGeom>
          <a:solidFill>
            <a:srgbClr val="961318"/>
          </a:solidFill>
          <a:ln>
            <a:noFill/>
          </a:ln>
        </p:spPr>
        <p:txBody>
          <a:bodyPr vert="horz" wrap="square" lIns="91440" tIns="45720" rIns="91440" bIns="45720" numCol="1" anchor="t" anchorCtr="0" compatLnSpc="1"/>
          <a:lstStyle/>
          <a:p>
            <a:pPr defTabSz="685800">
              <a:defRPr/>
            </a:pPr>
            <a:endParaRPr lang="zh-CN" altLang="en-US" sz="1335" dirty="0">
              <a:solidFill>
                <a:prstClr val="white"/>
              </a:solidFill>
              <a:latin typeface="Calibri Light" panose="020F0302020204030204"/>
              <a:ea typeface="微软雅黑 Light" panose="020B0502040204020203" charset="-122"/>
            </a:endParaRPr>
          </a:p>
        </p:txBody>
      </p:sp>
      <p:sp>
        <p:nvSpPr>
          <p:cNvPr id="18" name="Oval 9"/>
          <p:cNvSpPr>
            <a:spLocks noChangeArrowheads="1"/>
          </p:cNvSpPr>
          <p:nvPr/>
        </p:nvSpPr>
        <p:spPr bwMode="auto">
          <a:xfrm>
            <a:off x="771119" y="4435650"/>
            <a:ext cx="466892" cy="468739"/>
          </a:xfrm>
          <a:prstGeom prst="ellipse">
            <a:avLst/>
          </a:prstGeom>
          <a:solidFill>
            <a:srgbClr val="961318"/>
          </a:solidFill>
          <a:ln>
            <a:noFill/>
          </a:ln>
        </p:spPr>
        <p:txBody>
          <a:bodyPr vert="horz" wrap="square" lIns="91440" tIns="45720" rIns="91440" bIns="45720" numCol="1" anchor="t" anchorCtr="0" compatLnSpc="1"/>
          <a:lstStyle/>
          <a:p>
            <a:pPr defTabSz="685800">
              <a:defRPr/>
            </a:pPr>
            <a:endParaRPr lang="zh-CN" altLang="en-US" sz="1335" dirty="0">
              <a:solidFill>
                <a:prstClr val="white"/>
              </a:solidFill>
              <a:latin typeface="Calibri Light" panose="020F0302020204030204"/>
              <a:ea typeface="微软雅黑 Light" panose="020B0502040204020203" charset="-122"/>
            </a:endParaRPr>
          </a:p>
        </p:txBody>
      </p:sp>
      <p:sp>
        <p:nvSpPr>
          <p:cNvPr id="19" name="Oval 9"/>
          <p:cNvSpPr>
            <a:spLocks noChangeArrowheads="1"/>
          </p:cNvSpPr>
          <p:nvPr/>
        </p:nvSpPr>
        <p:spPr bwMode="auto">
          <a:xfrm>
            <a:off x="4417979" y="4445173"/>
            <a:ext cx="466892" cy="468739"/>
          </a:xfrm>
          <a:prstGeom prst="ellipse">
            <a:avLst/>
          </a:prstGeom>
          <a:solidFill>
            <a:srgbClr val="961318"/>
          </a:solidFill>
          <a:ln>
            <a:noFill/>
          </a:ln>
        </p:spPr>
        <p:txBody>
          <a:bodyPr vert="horz" wrap="square" lIns="91440" tIns="45720" rIns="91440" bIns="45720" numCol="1" anchor="t" anchorCtr="0" compatLnSpc="1"/>
          <a:lstStyle/>
          <a:p>
            <a:pPr defTabSz="685800">
              <a:defRPr/>
            </a:pPr>
            <a:endParaRPr lang="zh-CN" altLang="en-US" sz="1335">
              <a:solidFill>
                <a:prstClr val="white"/>
              </a:solidFill>
              <a:latin typeface="Calibri Light" panose="020F0302020204030204"/>
              <a:ea typeface="微软雅黑 Light" panose="020B0502040204020203" charset="-122"/>
            </a:endParaRPr>
          </a:p>
        </p:txBody>
      </p:sp>
      <p:sp>
        <p:nvSpPr>
          <p:cNvPr id="20" name="Oval 9"/>
          <p:cNvSpPr>
            <a:spLocks noChangeArrowheads="1"/>
          </p:cNvSpPr>
          <p:nvPr/>
        </p:nvSpPr>
        <p:spPr bwMode="auto">
          <a:xfrm>
            <a:off x="4417979" y="5470654"/>
            <a:ext cx="466892" cy="468739"/>
          </a:xfrm>
          <a:prstGeom prst="ellipse">
            <a:avLst/>
          </a:prstGeom>
          <a:solidFill>
            <a:srgbClr val="961318"/>
          </a:solidFill>
          <a:ln>
            <a:noFill/>
          </a:ln>
        </p:spPr>
        <p:txBody>
          <a:bodyPr vert="horz" wrap="square" lIns="91440" tIns="45720" rIns="91440" bIns="45720" numCol="1" anchor="t" anchorCtr="0" compatLnSpc="1"/>
          <a:lstStyle/>
          <a:p>
            <a:pPr defTabSz="685800">
              <a:defRPr/>
            </a:pPr>
            <a:endParaRPr lang="zh-CN" altLang="en-US" sz="1335">
              <a:solidFill>
                <a:prstClr val="white"/>
              </a:solidFill>
              <a:latin typeface="Calibri Light" panose="020F0302020204030204"/>
              <a:ea typeface="微软雅黑 Light" panose="020B0502040204020203" charset="-122"/>
            </a:endParaRPr>
          </a:p>
        </p:txBody>
      </p:sp>
      <p:sp>
        <p:nvSpPr>
          <p:cNvPr id="21" name="Oval 9"/>
          <p:cNvSpPr>
            <a:spLocks noChangeArrowheads="1"/>
          </p:cNvSpPr>
          <p:nvPr/>
        </p:nvSpPr>
        <p:spPr bwMode="auto">
          <a:xfrm>
            <a:off x="771119" y="5553465"/>
            <a:ext cx="466892" cy="468739"/>
          </a:xfrm>
          <a:prstGeom prst="ellipse">
            <a:avLst/>
          </a:prstGeom>
          <a:solidFill>
            <a:srgbClr val="961318"/>
          </a:solidFill>
          <a:ln>
            <a:noFill/>
          </a:ln>
        </p:spPr>
        <p:txBody>
          <a:bodyPr vert="horz" wrap="square" lIns="91440" tIns="45720" rIns="91440" bIns="45720" numCol="1" anchor="t" anchorCtr="0" compatLnSpc="1"/>
          <a:lstStyle/>
          <a:p>
            <a:pPr defTabSz="685800">
              <a:defRPr/>
            </a:pPr>
            <a:endParaRPr lang="zh-CN" altLang="en-US" sz="1335">
              <a:solidFill>
                <a:prstClr val="white"/>
              </a:solidFill>
              <a:latin typeface="Calibri Light" panose="020F0302020204030204"/>
              <a:ea typeface="微软雅黑 Light" panose="020B0502040204020203" charset="-122"/>
            </a:endParaRPr>
          </a:p>
        </p:txBody>
      </p:sp>
      <p:sp>
        <p:nvSpPr>
          <p:cNvPr id="22" name="TextBox 34"/>
          <p:cNvSpPr txBox="1"/>
          <p:nvPr/>
        </p:nvSpPr>
        <p:spPr>
          <a:xfrm>
            <a:off x="1298810" y="4293096"/>
            <a:ext cx="1785895" cy="369332"/>
          </a:xfrm>
          <a:prstGeom prst="rect">
            <a:avLst/>
          </a:prstGeom>
          <a:noFill/>
        </p:spPr>
        <p:txBody>
          <a:bodyPr wrap="square" lIns="91440" tIns="45720" rIns="91440" bIns="45720" rtlCol="0">
            <a:spAutoFit/>
          </a:bodyPr>
          <a:lstStyle/>
          <a:p>
            <a:pPr defTabSz="914400"/>
            <a:r>
              <a:rPr lang="zh-CN" altLang="en-US" b="1" dirty="0">
                <a:solidFill>
                  <a:srgbClr val="2F2F2F"/>
                </a:solidFill>
                <a:latin typeface="微软雅黑" panose="020B0503020204020204" charset="-122"/>
                <a:ea typeface="微软雅黑" panose="020B0503020204020204" charset="-122"/>
              </a:rPr>
              <a:t>你的标题</a:t>
            </a:r>
            <a:endParaRPr lang="zh-CN" altLang="en-US" b="1" dirty="0">
              <a:solidFill>
                <a:srgbClr val="2F2F2F"/>
              </a:solidFill>
              <a:latin typeface="微软雅黑" panose="020B0503020204020204" charset="-122"/>
              <a:ea typeface="微软雅黑" panose="020B0503020204020204" charset="-122"/>
            </a:endParaRPr>
          </a:p>
        </p:txBody>
      </p:sp>
      <p:sp>
        <p:nvSpPr>
          <p:cNvPr id="23" name="矩形 22"/>
          <p:cNvSpPr/>
          <p:nvPr/>
        </p:nvSpPr>
        <p:spPr>
          <a:xfrm>
            <a:off x="1298809" y="4619806"/>
            <a:ext cx="2795123" cy="532903"/>
          </a:xfrm>
          <a:prstGeom prst="rect">
            <a:avLst/>
          </a:prstGeom>
          <a:noFill/>
        </p:spPr>
        <p:txBody>
          <a:bodyPr wrap="square" lIns="91440" tIns="45720" rIns="91440" bIns="45720" rtlCol="0">
            <a:spAutoFit/>
          </a:bodyPr>
          <a:lstStyle/>
          <a:p>
            <a:pPr defTabSz="914400" fontAlgn="base">
              <a:lnSpc>
                <a:spcPct val="125000"/>
              </a:lnSpc>
              <a:spcBef>
                <a:spcPct val="0"/>
              </a:spcBef>
              <a:spcAft>
                <a:spcPct val="0"/>
              </a:spcAft>
              <a:defRPr/>
            </a:pPr>
            <a:r>
              <a:rPr lang="zh-CN" altLang="en-US" sz="1200" dirty="0">
                <a:solidFill>
                  <a:prstClr val="black">
                    <a:lumMod val="75000"/>
                    <a:lumOff val="25000"/>
                  </a:prstClr>
                </a:solidFill>
                <a:latin typeface="微软雅黑" panose="020B0503020204020204" charset="-122"/>
                <a:ea typeface="微软雅黑" panose="020B0503020204020204" charset="-122"/>
                <a:sym typeface="Arial" panose="020B0604020202020204" pitchFamily="34" charset="0"/>
              </a:rPr>
              <a:t>单击此处编辑您要的内容，建议您在展示时采用微软雅黑字体</a:t>
            </a:r>
            <a:endParaRPr lang="en-US" altLang="zh-CN" sz="1200" dirty="0">
              <a:solidFill>
                <a:prstClr val="black">
                  <a:lumMod val="75000"/>
                  <a:lumOff val="25000"/>
                </a:prstClr>
              </a:solidFill>
              <a:latin typeface="微软雅黑" panose="020B0503020204020204" charset="-122"/>
              <a:ea typeface="微软雅黑" panose="020B0503020204020204" charset="-122"/>
              <a:cs typeface="Lato Light" charset="0"/>
              <a:sym typeface="Lato Light" charset="0"/>
            </a:endParaRPr>
          </a:p>
        </p:txBody>
      </p:sp>
      <p:sp>
        <p:nvSpPr>
          <p:cNvPr id="24" name="TextBox 34"/>
          <p:cNvSpPr txBox="1"/>
          <p:nvPr/>
        </p:nvSpPr>
        <p:spPr>
          <a:xfrm>
            <a:off x="4957327" y="4293096"/>
            <a:ext cx="1785895" cy="369332"/>
          </a:xfrm>
          <a:prstGeom prst="rect">
            <a:avLst/>
          </a:prstGeom>
          <a:noFill/>
        </p:spPr>
        <p:txBody>
          <a:bodyPr wrap="square" lIns="91440" tIns="45720" rIns="91440" bIns="45720" rtlCol="0">
            <a:spAutoFit/>
          </a:bodyPr>
          <a:lstStyle/>
          <a:p>
            <a:pPr defTabSz="914400"/>
            <a:r>
              <a:rPr lang="zh-CN" altLang="en-US" b="1" dirty="0">
                <a:solidFill>
                  <a:srgbClr val="2F2F2F"/>
                </a:solidFill>
                <a:latin typeface="微软雅黑" panose="020B0503020204020204" charset="-122"/>
                <a:ea typeface="微软雅黑" panose="020B0503020204020204" charset="-122"/>
              </a:rPr>
              <a:t>你的标题</a:t>
            </a:r>
            <a:endParaRPr lang="zh-CN" altLang="en-US" b="1" dirty="0">
              <a:solidFill>
                <a:srgbClr val="2F2F2F"/>
              </a:solidFill>
              <a:latin typeface="微软雅黑" panose="020B0503020204020204" charset="-122"/>
              <a:ea typeface="微软雅黑" panose="020B0503020204020204" charset="-122"/>
            </a:endParaRPr>
          </a:p>
        </p:txBody>
      </p:sp>
      <p:sp>
        <p:nvSpPr>
          <p:cNvPr id="25" name="矩形 24"/>
          <p:cNvSpPr/>
          <p:nvPr/>
        </p:nvSpPr>
        <p:spPr>
          <a:xfrm>
            <a:off x="4957328" y="4619806"/>
            <a:ext cx="2795123" cy="532903"/>
          </a:xfrm>
          <a:prstGeom prst="rect">
            <a:avLst/>
          </a:prstGeom>
          <a:noFill/>
        </p:spPr>
        <p:txBody>
          <a:bodyPr wrap="square" lIns="91440" tIns="45720" rIns="91440" bIns="45720" rtlCol="0">
            <a:spAutoFit/>
          </a:bodyPr>
          <a:lstStyle/>
          <a:p>
            <a:pPr defTabSz="914400" fontAlgn="base">
              <a:lnSpc>
                <a:spcPct val="125000"/>
              </a:lnSpc>
              <a:spcBef>
                <a:spcPct val="0"/>
              </a:spcBef>
              <a:spcAft>
                <a:spcPct val="0"/>
              </a:spcAft>
              <a:defRPr/>
            </a:pPr>
            <a:r>
              <a:rPr lang="zh-CN" altLang="en-US" sz="1200" dirty="0">
                <a:solidFill>
                  <a:prstClr val="black">
                    <a:lumMod val="75000"/>
                    <a:lumOff val="25000"/>
                  </a:prstClr>
                </a:solidFill>
                <a:latin typeface="微软雅黑" panose="020B0503020204020204" charset="-122"/>
                <a:ea typeface="微软雅黑" panose="020B0503020204020204" charset="-122"/>
                <a:sym typeface="Arial" panose="020B0604020202020204" pitchFamily="34" charset="0"/>
              </a:rPr>
              <a:t>单击此处编辑您要的内容，建议您在展示时采用微软雅黑字体</a:t>
            </a:r>
            <a:endParaRPr lang="en-US" altLang="zh-CN" sz="1200" dirty="0">
              <a:solidFill>
                <a:prstClr val="black">
                  <a:lumMod val="75000"/>
                  <a:lumOff val="25000"/>
                </a:prstClr>
              </a:solidFill>
              <a:latin typeface="微软雅黑" panose="020B0503020204020204" charset="-122"/>
              <a:ea typeface="微软雅黑" panose="020B0503020204020204" charset="-122"/>
              <a:cs typeface="Lato Light" charset="0"/>
              <a:sym typeface="Lato Light" charset="0"/>
            </a:endParaRPr>
          </a:p>
        </p:txBody>
      </p:sp>
      <p:grpSp>
        <p:nvGrpSpPr>
          <p:cNvPr id="26" name="组合 25"/>
          <p:cNvGrpSpPr/>
          <p:nvPr/>
        </p:nvGrpSpPr>
        <p:grpSpPr>
          <a:xfrm>
            <a:off x="8317568" y="4533952"/>
            <a:ext cx="244179" cy="268001"/>
            <a:chOff x="1960563" y="-1427163"/>
            <a:chExt cx="455613" cy="500063"/>
          </a:xfrm>
          <a:solidFill>
            <a:sysClr val="window" lastClr="FFFFFF"/>
          </a:solidFill>
        </p:grpSpPr>
        <p:sp>
          <p:nvSpPr>
            <p:cNvPr id="27" name="Freeform 19">
              <a:hlinkClick r:id="rId1"/>
            </p:cNvPr>
            <p:cNvSpPr/>
            <p:nvPr/>
          </p:nvSpPr>
          <p:spPr bwMode="auto">
            <a:xfrm>
              <a:off x="2284413" y="-1331913"/>
              <a:ext cx="131763" cy="320675"/>
            </a:xfrm>
            <a:custGeom>
              <a:avLst/>
              <a:gdLst>
                <a:gd name="T0" fmla="*/ 71 w 83"/>
                <a:gd name="T1" fmla="*/ 38 h 202"/>
                <a:gd name="T2" fmla="*/ 42 w 83"/>
                <a:gd name="T3" fmla="*/ 9 h 202"/>
                <a:gd name="T4" fmla="*/ 0 w 83"/>
                <a:gd name="T5" fmla="*/ 52 h 202"/>
                <a:gd name="T6" fmla="*/ 0 w 83"/>
                <a:gd name="T7" fmla="*/ 202 h 202"/>
                <a:gd name="T8" fmla="*/ 83 w 83"/>
                <a:gd name="T9" fmla="*/ 202 h 202"/>
                <a:gd name="T10" fmla="*/ 83 w 83"/>
                <a:gd name="T11" fmla="*/ 0 h 202"/>
                <a:gd name="T12" fmla="*/ 71 w 83"/>
                <a:gd name="T13" fmla="*/ 38 h 202"/>
              </a:gdLst>
              <a:ahLst/>
              <a:cxnLst>
                <a:cxn ang="0">
                  <a:pos x="T0" y="T1"/>
                </a:cxn>
                <a:cxn ang="0">
                  <a:pos x="T2" y="T3"/>
                </a:cxn>
                <a:cxn ang="0">
                  <a:pos x="T4" y="T5"/>
                </a:cxn>
                <a:cxn ang="0">
                  <a:pos x="T6" y="T7"/>
                </a:cxn>
                <a:cxn ang="0">
                  <a:pos x="T8" y="T9"/>
                </a:cxn>
                <a:cxn ang="0">
                  <a:pos x="T10" y="T11"/>
                </a:cxn>
                <a:cxn ang="0">
                  <a:pos x="T12" y="T13"/>
                </a:cxn>
              </a:cxnLst>
              <a:rect l="0" t="0" r="r" b="b"/>
              <a:pathLst>
                <a:path w="83" h="202">
                  <a:moveTo>
                    <a:pt x="71" y="38"/>
                  </a:moveTo>
                  <a:lnTo>
                    <a:pt x="42" y="9"/>
                  </a:lnTo>
                  <a:lnTo>
                    <a:pt x="0" y="52"/>
                  </a:lnTo>
                  <a:lnTo>
                    <a:pt x="0" y="202"/>
                  </a:lnTo>
                  <a:lnTo>
                    <a:pt x="83" y="202"/>
                  </a:lnTo>
                  <a:lnTo>
                    <a:pt x="83" y="0"/>
                  </a:lnTo>
                  <a:lnTo>
                    <a:pt x="71" y="38"/>
                  </a:lnTo>
                  <a:close/>
                </a:path>
              </a:pathLst>
            </a:custGeom>
            <a:grpFill/>
            <a:ln w="25400" cap="flat" cmpd="sng" algn="ctr">
              <a:noFill/>
              <a:prstDash val="solid"/>
            </a:ln>
            <a:effectLst/>
          </p:spPr>
          <p:txBody>
            <a:bodyPr rtlCol="0" anchor="ctr"/>
            <a:lstStyle/>
            <a:p>
              <a:pPr algn="ctr" defTabSz="685800">
                <a:defRPr/>
              </a:pPr>
              <a:endParaRPr lang="zh-CN" altLang="en-US" sz="1335" kern="0">
                <a:solidFill>
                  <a:prstClr val="white"/>
                </a:solidFill>
                <a:latin typeface="Calibri Light" panose="020F0302020204030204"/>
                <a:ea typeface="微软雅黑 Light" panose="020B0502040204020203" charset="-122"/>
              </a:endParaRPr>
            </a:p>
          </p:txBody>
        </p:sp>
        <p:sp>
          <p:nvSpPr>
            <p:cNvPr id="28" name="Freeform 20">
              <a:hlinkClick r:id="rId1"/>
            </p:cNvPr>
            <p:cNvSpPr/>
            <p:nvPr/>
          </p:nvSpPr>
          <p:spPr bwMode="auto">
            <a:xfrm>
              <a:off x="2122488" y="-1222375"/>
              <a:ext cx="131763" cy="211138"/>
            </a:xfrm>
            <a:custGeom>
              <a:avLst/>
              <a:gdLst>
                <a:gd name="T0" fmla="*/ 11 w 35"/>
                <a:gd name="T1" fmla="*/ 9 h 56"/>
                <a:gd name="T2" fmla="*/ 0 w 35"/>
                <a:gd name="T3" fmla="*/ 2 h 56"/>
                <a:gd name="T4" fmla="*/ 0 w 35"/>
                <a:gd name="T5" fmla="*/ 56 h 56"/>
                <a:gd name="T6" fmla="*/ 35 w 35"/>
                <a:gd name="T7" fmla="*/ 56 h 56"/>
                <a:gd name="T8" fmla="*/ 35 w 35"/>
                <a:gd name="T9" fmla="*/ 0 h 56"/>
                <a:gd name="T10" fmla="*/ 26 w 35"/>
                <a:gd name="T11" fmla="*/ 8 h 56"/>
                <a:gd name="T12" fmla="*/ 17 w 35"/>
                <a:gd name="T13" fmla="*/ 11 h 56"/>
                <a:gd name="T14" fmla="*/ 11 w 35"/>
                <a:gd name="T15" fmla="*/ 9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56">
                  <a:moveTo>
                    <a:pt x="11" y="9"/>
                  </a:moveTo>
                  <a:cubicBezTo>
                    <a:pt x="0" y="2"/>
                    <a:pt x="0" y="2"/>
                    <a:pt x="0" y="2"/>
                  </a:cubicBezTo>
                  <a:cubicBezTo>
                    <a:pt x="0" y="56"/>
                    <a:pt x="0" y="56"/>
                    <a:pt x="0" y="56"/>
                  </a:cubicBezTo>
                  <a:cubicBezTo>
                    <a:pt x="35" y="56"/>
                    <a:pt x="35" y="56"/>
                    <a:pt x="35" y="56"/>
                  </a:cubicBezTo>
                  <a:cubicBezTo>
                    <a:pt x="35" y="0"/>
                    <a:pt x="35" y="0"/>
                    <a:pt x="35" y="0"/>
                  </a:cubicBezTo>
                  <a:cubicBezTo>
                    <a:pt x="26" y="8"/>
                    <a:pt x="26" y="8"/>
                    <a:pt x="26" y="8"/>
                  </a:cubicBezTo>
                  <a:cubicBezTo>
                    <a:pt x="24" y="10"/>
                    <a:pt x="21" y="11"/>
                    <a:pt x="17" y="11"/>
                  </a:cubicBezTo>
                  <a:cubicBezTo>
                    <a:pt x="15" y="11"/>
                    <a:pt x="13" y="11"/>
                    <a:pt x="11" y="9"/>
                  </a:cubicBezTo>
                  <a:close/>
                </a:path>
              </a:pathLst>
            </a:custGeom>
            <a:grpFill/>
            <a:ln w="25400" cap="flat" cmpd="sng" algn="ctr">
              <a:noFill/>
              <a:prstDash val="solid"/>
            </a:ln>
            <a:effectLst/>
          </p:spPr>
          <p:txBody>
            <a:bodyPr rtlCol="0" anchor="ctr"/>
            <a:lstStyle/>
            <a:p>
              <a:pPr algn="ctr" defTabSz="685800">
                <a:defRPr/>
              </a:pPr>
              <a:endParaRPr lang="zh-CN" altLang="en-US" sz="1335" kern="0">
                <a:solidFill>
                  <a:prstClr val="white"/>
                </a:solidFill>
                <a:latin typeface="Calibri Light" panose="020F0302020204030204"/>
                <a:ea typeface="微软雅黑 Light" panose="020B0502040204020203" charset="-122"/>
              </a:endParaRPr>
            </a:p>
          </p:txBody>
        </p:sp>
        <p:sp>
          <p:nvSpPr>
            <p:cNvPr id="29" name="Freeform 21">
              <a:hlinkClick r:id="rId1"/>
            </p:cNvPr>
            <p:cNvSpPr/>
            <p:nvPr/>
          </p:nvSpPr>
          <p:spPr bwMode="auto">
            <a:xfrm>
              <a:off x="1960563" y="-1252538"/>
              <a:ext cx="131763" cy="241300"/>
            </a:xfrm>
            <a:custGeom>
              <a:avLst/>
              <a:gdLst>
                <a:gd name="T0" fmla="*/ 83 w 83"/>
                <a:gd name="T1" fmla="*/ 14 h 152"/>
                <a:gd name="T2" fmla="*/ 64 w 83"/>
                <a:gd name="T3" fmla="*/ 0 h 152"/>
                <a:gd name="T4" fmla="*/ 0 w 83"/>
                <a:gd name="T5" fmla="*/ 55 h 152"/>
                <a:gd name="T6" fmla="*/ 0 w 83"/>
                <a:gd name="T7" fmla="*/ 152 h 152"/>
                <a:gd name="T8" fmla="*/ 83 w 83"/>
                <a:gd name="T9" fmla="*/ 152 h 152"/>
                <a:gd name="T10" fmla="*/ 83 w 83"/>
                <a:gd name="T11" fmla="*/ 14 h 152"/>
              </a:gdLst>
              <a:ahLst/>
              <a:cxnLst>
                <a:cxn ang="0">
                  <a:pos x="T0" y="T1"/>
                </a:cxn>
                <a:cxn ang="0">
                  <a:pos x="T2" y="T3"/>
                </a:cxn>
                <a:cxn ang="0">
                  <a:pos x="T4" y="T5"/>
                </a:cxn>
                <a:cxn ang="0">
                  <a:pos x="T6" y="T7"/>
                </a:cxn>
                <a:cxn ang="0">
                  <a:pos x="T8" y="T9"/>
                </a:cxn>
                <a:cxn ang="0">
                  <a:pos x="T10" y="T11"/>
                </a:cxn>
              </a:cxnLst>
              <a:rect l="0" t="0" r="r" b="b"/>
              <a:pathLst>
                <a:path w="83" h="152">
                  <a:moveTo>
                    <a:pt x="83" y="14"/>
                  </a:moveTo>
                  <a:lnTo>
                    <a:pt x="64" y="0"/>
                  </a:lnTo>
                  <a:lnTo>
                    <a:pt x="0" y="55"/>
                  </a:lnTo>
                  <a:lnTo>
                    <a:pt x="0" y="152"/>
                  </a:lnTo>
                  <a:lnTo>
                    <a:pt x="83" y="152"/>
                  </a:lnTo>
                  <a:lnTo>
                    <a:pt x="83" y="14"/>
                  </a:lnTo>
                  <a:close/>
                </a:path>
              </a:pathLst>
            </a:custGeom>
            <a:grpFill/>
            <a:ln w="25400" cap="flat" cmpd="sng" algn="ctr">
              <a:noFill/>
              <a:prstDash val="solid"/>
            </a:ln>
            <a:effectLst/>
          </p:spPr>
          <p:txBody>
            <a:bodyPr rtlCol="0" anchor="ctr"/>
            <a:lstStyle/>
            <a:p>
              <a:pPr algn="ctr" defTabSz="685800">
                <a:defRPr/>
              </a:pPr>
              <a:endParaRPr lang="zh-CN" altLang="en-US" sz="1335" kern="0">
                <a:solidFill>
                  <a:prstClr val="white"/>
                </a:solidFill>
                <a:latin typeface="Calibri Light" panose="020F0302020204030204"/>
                <a:ea typeface="微软雅黑 Light" panose="020B0502040204020203" charset="-122"/>
              </a:endParaRPr>
            </a:p>
          </p:txBody>
        </p:sp>
        <p:sp>
          <p:nvSpPr>
            <p:cNvPr id="30" name="Rectangle 22">
              <a:hlinkClick r:id="rId1"/>
            </p:cNvPr>
            <p:cNvSpPr>
              <a:spLocks noChangeArrowheads="1"/>
            </p:cNvSpPr>
            <p:nvPr/>
          </p:nvSpPr>
          <p:spPr bwMode="auto">
            <a:xfrm>
              <a:off x="1960563" y="-976313"/>
              <a:ext cx="455613" cy="49213"/>
            </a:xfrm>
            <a:prstGeom prst="rect">
              <a:avLst/>
            </a:prstGeom>
            <a:grpFill/>
            <a:ln w="25400" cap="flat" cmpd="sng" algn="ctr">
              <a:noFill/>
              <a:prstDash val="solid"/>
            </a:ln>
            <a:effectLst/>
          </p:spPr>
          <p:txBody>
            <a:bodyPr rtlCol="0" anchor="ctr"/>
            <a:lstStyle/>
            <a:p>
              <a:pPr algn="ctr" defTabSz="685800">
                <a:defRPr/>
              </a:pPr>
              <a:endParaRPr lang="zh-CN" altLang="en-US" sz="1335" kern="0">
                <a:solidFill>
                  <a:prstClr val="white"/>
                </a:solidFill>
                <a:latin typeface="Calibri Light" panose="020F0302020204030204"/>
                <a:ea typeface="微软雅黑 Light" panose="020B0502040204020203" charset="-122"/>
              </a:endParaRPr>
            </a:p>
          </p:txBody>
        </p:sp>
        <p:sp>
          <p:nvSpPr>
            <p:cNvPr id="31" name="Freeform 23">
              <a:hlinkClick r:id="rId1"/>
            </p:cNvPr>
            <p:cNvSpPr/>
            <p:nvPr/>
          </p:nvSpPr>
          <p:spPr bwMode="auto">
            <a:xfrm>
              <a:off x="1960563" y="-1427163"/>
              <a:ext cx="450850" cy="223838"/>
            </a:xfrm>
            <a:custGeom>
              <a:avLst/>
              <a:gdLst>
                <a:gd name="T0" fmla="*/ 9 w 120"/>
                <a:gd name="T1" fmla="*/ 53 h 59"/>
                <a:gd name="T2" fmla="*/ 26 w 120"/>
                <a:gd name="T3" fmla="*/ 38 h 59"/>
                <a:gd name="T4" fmla="*/ 58 w 120"/>
                <a:gd name="T5" fmla="*/ 58 h 59"/>
                <a:gd name="T6" fmla="*/ 60 w 120"/>
                <a:gd name="T7" fmla="*/ 59 h 59"/>
                <a:gd name="T8" fmla="*/ 64 w 120"/>
                <a:gd name="T9" fmla="*/ 58 h 59"/>
                <a:gd name="T10" fmla="*/ 105 w 120"/>
                <a:gd name="T11" fmla="*/ 20 h 59"/>
                <a:gd name="T12" fmla="*/ 112 w 120"/>
                <a:gd name="T13" fmla="*/ 28 h 59"/>
                <a:gd name="T14" fmla="*/ 120 w 120"/>
                <a:gd name="T15" fmla="*/ 0 h 59"/>
                <a:gd name="T16" fmla="*/ 92 w 120"/>
                <a:gd name="T17" fmla="*/ 7 h 59"/>
                <a:gd name="T18" fmla="*/ 97 w 120"/>
                <a:gd name="T19" fmla="*/ 13 h 59"/>
                <a:gd name="T20" fmla="*/ 60 w 120"/>
                <a:gd name="T21" fmla="*/ 48 h 59"/>
                <a:gd name="T22" fmla="*/ 28 w 120"/>
                <a:gd name="T23" fmla="*/ 27 h 59"/>
                <a:gd name="T24" fmla="*/ 22 w 120"/>
                <a:gd name="T25" fmla="*/ 28 h 59"/>
                <a:gd name="T26" fmla="*/ 2 w 120"/>
                <a:gd name="T27" fmla="*/ 45 h 59"/>
                <a:gd name="T28" fmla="*/ 2 w 120"/>
                <a:gd name="T29" fmla="*/ 52 h 59"/>
                <a:gd name="T30" fmla="*/ 9 w 120"/>
                <a:gd name="T31" fmla="*/ 5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0" h="59">
                  <a:moveTo>
                    <a:pt x="9" y="53"/>
                  </a:moveTo>
                  <a:cubicBezTo>
                    <a:pt x="26" y="38"/>
                    <a:pt x="26" y="38"/>
                    <a:pt x="26" y="38"/>
                  </a:cubicBezTo>
                  <a:cubicBezTo>
                    <a:pt x="58" y="58"/>
                    <a:pt x="58" y="58"/>
                    <a:pt x="58" y="58"/>
                  </a:cubicBezTo>
                  <a:cubicBezTo>
                    <a:pt x="59" y="59"/>
                    <a:pt x="60" y="59"/>
                    <a:pt x="60" y="59"/>
                  </a:cubicBezTo>
                  <a:cubicBezTo>
                    <a:pt x="62" y="59"/>
                    <a:pt x="63" y="59"/>
                    <a:pt x="64" y="58"/>
                  </a:cubicBezTo>
                  <a:cubicBezTo>
                    <a:pt x="105" y="20"/>
                    <a:pt x="105" y="20"/>
                    <a:pt x="105" y="20"/>
                  </a:cubicBezTo>
                  <a:cubicBezTo>
                    <a:pt x="112" y="28"/>
                    <a:pt x="112" y="28"/>
                    <a:pt x="112" y="28"/>
                  </a:cubicBezTo>
                  <a:cubicBezTo>
                    <a:pt x="120" y="0"/>
                    <a:pt x="120" y="0"/>
                    <a:pt x="120" y="0"/>
                  </a:cubicBezTo>
                  <a:cubicBezTo>
                    <a:pt x="92" y="7"/>
                    <a:pt x="92" y="7"/>
                    <a:pt x="92" y="7"/>
                  </a:cubicBezTo>
                  <a:cubicBezTo>
                    <a:pt x="97" y="13"/>
                    <a:pt x="97" y="13"/>
                    <a:pt x="97" y="13"/>
                  </a:cubicBezTo>
                  <a:cubicBezTo>
                    <a:pt x="60" y="48"/>
                    <a:pt x="60" y="48"/>
                    <a:pt x="60" y="48"/>
                  </a:cubicBezTo>
                  <a:cubicBezTo>
                    <a:pt x="28" y="27"/>
                    <a:pt x="28" y="27"/>
                    <a:pt x="28" y="27"/>
                  </a:cubicBezTo>
                  <a:cubicBezTo>
                    <a:pt x="26" y="26"/>
                    <a:pt x="24" y="26"/>
                    <a:pt x="22" y="28"/>
                  </a:cubicBezTo>
                  <a:cubicBezTo>
                    <a:pt x="2" y="45"/>
                    <a:pt x="2" y="45"/>
                    <a:pt x="2" y="45"/>
                  </a:cubicBezTo>
                  <a:cubicBezTo>
                    <a:pt x="0" y="47"/>
                    <a:pt x="0" y="50"/>
                    <a:pt x="2" y="52"/>
                  </a:cubicBezTo>
                  <a:cubicBezTo>
                    <a:pt x="3" y="54"/>
                    <a:pt x="7" y="55"/>
                    <a:pt x="9" y="53"/>
                  </a:cubicBezTo>
                  <a:close/>
                </a:path>
              </a:pathLst>
            </a:custGeom>
            <a:grpFill/>
            <a:ln w="25400" cap="flat" cmpd="sng" algn="ctr">
              <a:noFill/>
              <a:prstDash val="solid"/>
            </a:ln>
            <a:effectLst/>
          </p:spPr>
          <p:txBody>
            <a:bodyPr rtlCol="0" anchor="ctr"/>
            <a:lstStyle/>
            <a:p>
              <a:pPr algn="ctr" defTabSz="685800">
                <a:defRPr/>
              </a:pPr>
              <a:endParaRPr lang="zh-CN" altLang="en-US" sz="1335" kern="0">
                <a:solidFill>
                  <a:prstClr val="white"/>
                </a:solidFill>
                <a:latin typeface="Calibri Light" panose="020F0302020204030204"/>
                <a:ea typeface="微软雅黑 Light" panose="020B0502040204020203" charset="-122"/>
              </a:endParaRPr>
            </a:p>
          </p:txBody>
        </p:sp>
      </p:grpSp>
      <p:sp>
        <p:nvSpPr>
          <p:cNvPr id="32" name="TextBox 34"/>
          <p:cNvSpPr txBox="1"/>
          <p:nvPr/>
        </p:nvSpPr>
        <p:spPr>
          <a:xfrm>
            <a:off x="8760074" y="4293096"/>
            <a:ext cx="1785895" cy="369332"/>
          </a:xfrm>
          <a:prstGeom prst="rect">
            <a:avLst/>
          </a:prstGeom>
          <a:noFill/>
        </p:spPr>
        <p:txBody>
          <a:bodyPr wrap="square" lIns="91440" tIns="45720" rIns="91440" bIns="45720" rtlCol="0">
            <a:spAutoFit/>
          </a:bodyPr>
          <a:lstStyle/>
          <a:p>
            <a:pPr defTabSz="914400"/>
            <a:r>
              <a:rPr lang="zh-CN" altLang="en-US" b="1" dirty="0">
                <a:solidFill>
                  <a:srgbClr val="2F2F2F"/>
                </a:solidFill>
                <a:latin typeface="微软雅黑" panose="020B0503020204020204" charset="-122"/>
                <a:ea typeface="微软雅黑" panose="020B0503020204020204" charset="-122"/>
              </a:rPr>
              <a:t>你的标题</a:t>
            </a:r>
            <a:endParaRPr lang="zh-CN" altLang="en-US" b="1" dirty="0">
              <a:solidFill>
                <a:srgbClr val="2F2F2F"/>
              </a:solidFill>
              <a:latin typeface="微软雅黑" panose="020B0503020204020204" charset="-122"/>
              <a:ea typeface="微软雅黑" panose="020B0503020204020204" charset="-122"/>
            </a:endParaRPr>
          </a:p>
        </p:txBody>
      </p:sp>
      <p:sp>
        <p:nvSpPr>
          <p:cNvPr id="33" name="矩形 32"/>
          <p:cNvSpPr/>
          <p:nvPr/>
        </p:nvSpPr>
        <p:spPr>
          <a:xfrm>
            <a:off x="8760075" y="4619806"/>
            <a:ext cx="2795123" cy="532903"/>
          </a:xfrm>
          <a:prstGeom prst="rect">
            <a:avLst/>
          </a:prstGeom>
          <a:noFill/>
        </p:spPr>
        <p:txBody>
          <a:bodyPr wrap="square" lIns="91440" tIns="45720" rIns="91440" bIns="45720" rtlCol="0">
            <a:spAutoFit/>
          </a:bodyPr>
          <a:lstStyle/>
          <a:p>
            <a:pPr defTabSz="914400" fontAlgn="base">
              <a:lnSpc>
                <a:spcPct val="125000"/>
              </a:lnSpc>
              <a:spcBef>
                <a:spcPct val="0"/>
              </a:spcBef>
              <a:spcAft>
                <a:spcPct val="0"/>
              </a:spcAft>
              <a:defRPr/>
            </a:pPr>
            <a:r>
              <a:rPr lang="zh-CN" altLang="en-US" sz="1200" dirty="0">
                <a:solidFill>
                  <a:prstClr val="black">
                    <a:lumMod val="75000"/>
                    <a:lumOff val="25000"/>
                  </a:prstClr>
                </a:solidFill>
                <a:latin typeface="微软雅黑" panose="020B0503020204020204" charset="-122"/>
                <a:ea typeface="微软雅黑" panose="020B0503020204020204" charset="-122"/>
                <a:sym typeface="Arial" panose="020B0604020202020204" pitchFamily="34" charset="0"/>
              </a:rPr>
              <a:t>单击此处编辑您要的内容，建议您在展示时采用微软雅黑字体</a:t>
            </a:r>
            <a:endParaRPr lang="en-US" altLang="zh-CN" sz="1200" dirty="0">
              <a:solidFill>
                <a:prstClr val="black">
                  <a:lumMod val="75000"/>
                  <a:lumOff val="25000"/>
                </a:prstClr>
              </a:solidFill>
              <a:latin typeface="微软雅黑" panose="020B0503020204020204" charset="-122"/>
              <a:ea typeface="微软雅黑" panose="020B0503020204020204" charset="-122"/>
              <a:cs typeface="Lato Light" charset="0"/>
              <a:sym typeface="Lato Light" charset="0"/>
            </a:endParaRPr>
          </a:p>
        </p:txBody>
      </p:sp>
      <p:sp>
        <p:nvSpPr>
          <p:cNvPr id="34" name="TextBox 34"/>
          <p:cNvSpPr txBox="1"/>
          <p:nvPr/>
        </p:nvSpPr>
        <p:spPr>
          <a:xfrm>
            <a:off x="4957327" y="5318576"/>
            <a:ext cx="1785895" cy="369332"/>
          </a:xfrm>
          <a:prstGeom prst="rect">
            <a:avLst/>
          </a:prstGeom>
          <a:noFill/>
        </p:spPr>
        <p:txBody>
          <a:bodyPr wrap="square" lIns="91440" tIns="45720" rIns="91440" bIns="45720" rtlCol="0">
            <a:spAutoFit/>
          </a:bodyPr>
          <a:lstStyle/>
          <a:p>
            <a:pPr defTabSz="914400"/>
            <a:r>
              <a:rPr lang="zh-CN" altLang="en-US" b="1" dirty="0">
                <a:solidFill>
                  <a:srgbClr val="2F2F2F"/>
                </a:solidFill>
                <a:latin typeface="微软雅黑" panose="020B0503020204020204" charset="-122"/>
                <a:ea typeface="微软雅黑" panose="020B0503020204020204" charset="-122"/>
              </a:rPr>
              <a:t>你的标题</a:t>
            </a:r>
            <a:endParaRPr lang="zh-CN" altLang="en-US" b="1" dirty="0">
              <a:solidFill>
                <a:srgbClr val="2F2F2F"/>
              </a:solidFill>
              <a:latin typeface="微软雅黑" panose="020B0503020204020204" charset="-122"/>
              <a:ea typeface="微软雅黑" panose="020B0503020204020204" charset="-122"/>
            </a:endParaRPr>
          </a:p>
        </p:txBody>
      </p:sp>
      <p:sp>
        <p:nvSpPr>
          <p:cNvPr id="35" name="矩形 34"/>
          <p:cNvSpPr/>
          <p:nvPr/>
        </p:nvSpPr>
        <p:spPr>
          <a:xfrm>
            <a:off x="4957328" y="5645287"/>
            <a:ext cx="2795123" cy="532903"/>
          </a:xfrm>
          <a:prstGeom prst="rect">
            <a:avLst/>
          </a:prstGeom>
          <a:noFill/>
        </p:spPr>
        <p:txBody>
          <a:bodyPr wrap="square" lIns="91440" tIns="45720" rIns="91440" bIns="45720" rtlCol="0">
            <a:spAutoFit/>
          </a:bodyPr>
          <a:lstStyle/>
          <a:p>
            <a:pPr defTabSz="914400" fontAlgn="base">
              <a:lnSpc>
                <a:spcPct val="125000"/>
              </a:lnSpc>
              <a:spcBef>
                <a:spcPct val="0"/>
              </a:spcBef>
              <a:spcAft>
                <a:spcPct val="0"/>
              </a:spcAft>
              <a:defRPr/>
            </a:pPr>
            <a:r>
              <a:rPr lang="zh-CN" altLang="en-US" sz="1200" dirty="0">
                <a:solidFill>
                  <a:prstClr val="black">
                    <a:lumMod val="75000"/>
                    <a:lumOff val="25000"/>
                  </a:prstClr>
                </a:solidFill>
                <a:latin typeface="微软雅黑" panose="020B0503020204020204" charset="-122"/>
                <a:ea typeface="微软雅黑" panose="020B0503020204020204" charset="-122"/>
                <a:sym typeface="Arial" panose="020B0604020202020204" pitchFamily="34" charset="0"/>
              </a:rPr>
              <a:t>单击此处编辑您要的内容，建议您在展示时采用微软雅黑字体</a:t>
            </a:r>
            <a:endParaRPr lang="en-US" altLang="zh-CN" sz="1200" dirty="0">
              <a:solidFill>
                <a:prstClr val="black">
                  <a:lumMod val="75000"/>
                  <a:lumOff val="25000"/>
                </a:prstClr>
              </a:solidFill>
              <a:latin typeface="微软雅黑" panose="020B0503020204020204" charset="-122"/>
              <a:ea typeface="微软雅黑" panose="020B0503020204020204" charset="-122"/>
              <a:cs typeface="Lato Light" charset="0"/>
              <a:sym typeface="Lato Light" charset="0"/>
            </a:endParaRPr>
          </a:p>
        </p:txBody>
      </p:sp>
      <p:sp>
        <p:nvSpPr>
          <p:cNvPr id="36" name="Freeform 5">
            <a:hlinkClick r:id="rId1"/>
          </p:cNvPr>
          <p:cNvSpPr>
            <a:spLocks noEditPoints="1"/>
          </p:cNvSpPr>
          <p:nvPr/>
        </p:nvSpPr>
        <p:spPr bwMode="auto">
          <a:xfrm>
            <a:off x="4517850" y="5565919"/>
            <a:ext cx="267151" cy="278211"/>
          </a:xfrm>
          <a:custGeom>
            <a:avLst/>
            <a:gdLst>
              <a:gd name="T0" fmla="*/ 129 w 133"/>
              <a:gd name="T1" fmla="*/ 119 h 138"/>
              <a:gd name="T2" fmla="*/ 104 w 133"/>
              <a:gd name="T3" fmla="*/ 93 h 138"/>
              <a:gd name="T4" fmla="*/ 93 w 133"/>
              <a:gd name="T5" fmla="*/ 90 h 138"/>
              <a:gd name="T6" fmla="*/ 90 w 133"/>
              <a:gd name="T7" fmla="*/ 86 h 138"/>
              <a:gd name="T8" fmla="*/ 103 w 133"/>
              <a:gd name="T9" fmla="*/ 52 h 138"/>
              <a:gd name="T10" fmla="*/ 51 w 133"/>
              <a:gd name="T11" fmla="*/ 0 h 138"/>
              <a:gd name="T12" fmla="*/ 0 w 133"/>
              <a:gd name="T13" fmla="*/ 52 h 138"/>
              <a:gd name="T14" fmla="*/ 51 w 133"/>
              <a:gd name="T15" fmla="*/ 103 h 138"/>
              <a:gd name="T16" fmla="*/ 82 w 133"/>
              <a:gd name="T17" fmla="*/ 93 h 138"/>
              <a:gd name="T18" fmla="*/ 86 w 133"/>
              <a:gd name="T19" fmla="*/ 97 h 138"/>
              <a:gd name="T20" fmla="*/ 88 w 133"/>
              <a:gd name="T21" fmla="*/ 109 h 138"/>
              <a:gd name="T22" fmla="*/ 113 w 133"/>
              <a:gd name="T23" fmla="*/ 135 h 138"/>
              <a:gd name="T24" fmla="*/ 121 w 133"/>
              <a:gd name="T25" fmla="*/ 138 h 138"/>
              <a:gd name="T26" fmla="*/ 129 w 133"/>
              <a:gd name="T27" fmla="*/ 135 h 138"/>
              <a:gd name="T28" fmla="*/ 129 w 133"/>
              <a:gd name="T29" fmla="*/ 119 h 138"/>
              <a:gd name="T30" fmla="*/ 51 w 133"/>
              <a:gd name="T31" fmla="*/ 84 h 138"/>
              <a:gd name="T32" fmla="*/ 19 w 133"/>
              <a:gd name="T33" fmla="*/ 52 h 138"/>
              <a:gd name="T34" fmla="*/ 51 w 133"/>
              <a:gd name="T35" fmla="*/ 19 h 138"/>
              <a:gd name="T36" fmla="*/ 84 w 133"/>
              <a:gd name="T37" fmla="*/ 52 h 138"/>
              <a:gd name="T38" fmla="*/ 51 w 133"/>
              <a:gd name="T39" fmla="*/ 8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3" h="138">
                <a:moveTo>
                  <a:pt x="129" y="119"/>
                </a:moveTo>
                <a:cubicBezTo>
                  <a:pt x="104" y="93"/>
                  <a:pt x="104" y="93"/>
                  <a:pt x="104" y="93"/>
                </a:cubicBezTo>
                <a:cubicBezTo>
                  <a:pt x="102" y="90"/>
                  <a:pt x="97" y="89"/>
                  <a:pt x="93" y="90"/>
                </a:cubicBezTo>
                <a:cubicBezTo>
                  <a:pt x="90" y="86"/>
                  <a:pt x="90" y="86"/>
                  <a:pt x="90" y="86"/>
                </a:cubicBezTo>
                <a:cubicBezTo>
                  <a:pt x="98" y="77"/>
                  <a:pt x="103" y="65"/>
                  <a:pt x="103" y="52"/>
                </a:cubicBezTo>
                <a:cubicBezTo>
                  <a:pt x="103" y="23"/>
                  <a:pt x="80" y="0"/>
                  <a:pt x="51" y="0"/>
                </a:cubicBezTo>
                <a:cubicBezTo>
                  <a:pt x="23" y="0"/>
                  <a:pt x="0" y="23"/>
                  <a:pt x="0" y="52"/>
                </a:cubicBezTo>
                <a:cubicBezTo>
                  <a:pt x="0" y="80"/>
                  <a:pt x="23" y="103"/>
                  <a:pt x="51" y="103"/>
                </a:cubicBezTo>
                <a:cubicBezTo>
                  <a:pt x="63" y="103"/>
                  <a:pt x="73" y="99"/>
                  <a:pt x="82" y="93"/>
                </a:cubicBezTo>
                <a:cubicBezTo>
                  <a:pt x="86" y="97"/>
                  <a:pt x="86" y="97"/>
                  <a:pt x="86" y="97"/>
                </a:cubicBezTo>
                <a:cubicBezTo>
                  <a:pt x="84" y="101"/>
                  <a:pt x="85" y="106"/>
                  <a:pt x="88" y="109"/>
                </a:cubicBezTo>
                <a:cubicBezTo>
                  <a:pt x="113" y="135"/>
                  <a:pt x="113" y="135"/>
                  <a:pt x="113" y="135"/>
                </a:cubicBezTo>
                <a:cubicBezTo>
                  <a:pt x="115" y="137"/>
                  <a:pt x="118" y="138"/>
                  <a:pt x="121" y="138"/>
                </a:cubicBezTo>
                <a:cubicBezTo>
                  <a:pt x="124" y="138"/>
                  <a:pt x="126" y="137"/>
                  <a:pt x="129" y="135"/>
                </a:cubicBezTo>
                <a:cubicBezTo>
                  <a:pt x="133" y="131"/>
                  <a:pt x="133" y="124"/>
                  <a:pt x="129" y="119"/>
                </a:cubicBezTo>
                <a:close/>
                <a:moveTo>
                  <a:pt x="51" y="84"/>
                </a:moveTo>
                <a:cubicBezTo>
                  <a:pt x="33" y="84"/>
                  <a:pt x="19" y="70"/>
                  <a:pt x="19" y="52"/>
                </a:cubicBezTo>
                <a:cubicBezTo>
                  <a:pt x="19" y="33"/>
                  <a:pt x="33" y="19"/>
                  <a:pt x="51" y="19"/>
                </a:cubicBezTo>
                <a:cubicBezTo>
                  <a:pt x="70" y="19"/>
                  <a:pt x="84" y="33"/>
                  <a:pt x="84" y="52"/>
                </a:cubicBezTo>
                <a:cubicBezTo>
                  <a:pt x="84" y="70"/>
                  <a:pt x="70" y="84"/>
                  <a:pt x="51" y="84"/>
                </a:cubicBezTo>
                <a:close/>
              </a:path>
            </a:pathLst>
          </a:custGeom>
          <a:solidFill>
            <a:sysClr val="window" lastClr="FFFFFF"/>
          </a:solidFill>
          <a:ln w="25400" cap="flat" cmpd="sng" algn="ctr">
            <a:noFill/>
            <a:prstDash val="solid"/>
          </a:ln>
          <a:effectLst/>
        </p:spPr>
        <p:txBody>
          <a:bodyPr lIns="91440" tIns="45720" rIns="91440" bIns="45720" rtlCol="0" anchor="ctr"/>
          <a:lstStyle/>
          <a:p>
            <a:pPr algn="ctr" defTabSz="685800">
              <a:defRPr/>
            </a:pPr>
            <a:endParaRPr lang="zh-CN" altLang="en-US" sz="1335" kern="0">
              <a:solidFill>
                <a:prstClr val="white"/>
              </a:solidFill>
              <a:latin typeface="Calibri Light" panose="020F0302020204030204"/>
              <a:ea typeface="微软雅黑 Light" panose="020B0502040204020203" charset="-122"/>
            </a:endParaRPr>
          </a:p>
        </p:txBody>
      </p:sp>
      <p:sp>
        <p:nvSpPr>
          <p:cNvPr id="37" name="TextBox 34"/>
          <p:cNvSpPr txBox="1"/>
          <p:nvPr/>
        </p:nvSpPr>
        <p:spPr>
          <a:xfrm>
            <a:off x="1298809" y="5410910"/>
            <a:ext cx="2209811" cy="369332"/>
          </a:xfrm>
          <a:prstGeom prst="rect">
            <a:avLst/>
          </a:prstGeom>
          <a:noFill/>
        </p:spPr>
        <p:txBody>
          <a:bodyPr wrap="square" lIns="91440" tIns="45720" rIns="91440" bIns="45720" rtlCol="0">
            <a:spAutoFit/>
          </a:bodyPr>
          <a:lstStyle/>
          <a:p>
            <a:pPr defTabSz="914400"/>
            <a:r>
              <a:rPr lang="zh-CN" altLang="en-US" b="1" dirty="0">
                <a:solidFill>
                  <a:srgbClr val="2F2F2F"/>
                </a:solidFill>
                <a:latin typeface="微软雅黑" panose="020B0503020204020204" charset="-122"/>
                <a:ea typeface="微软雅黑" panose="020B0503020204020204" charset="-122"/>
              </a:rPr>
              <a:t>你的标题</a:t>
            </a:r>
            <a:endParaRPr lang="zh-CN" altLang="en-US" b="1" dirty="0">
              <a:solidFill>
                <a:srgbClr val="2F2F2F"/>
              </a:solidFill>
              <a:latin typeface="微软雅黑" panose="020B0503020204020204" charset="-122"/>
              <a:ea typeface="微软雅黑" panose="020B0503020204020204" charset="-122"/>
            </a:endParaRPr>
          </a:p>
        </p:txBody>
      </p:sp>
      <p:sp>
        <p:nvSpPr>
          <p:cNvPr id="38" name="矩形 37"/>
          <p:cNvSpPr/>
          <p:nvPr/>
        </p:nvSpPr>
        <p:spPr>
          <a:xfrm>
            <a:off x="1298809" y="5737619"/>
            <a:ext cx="2795123" cy="532903"/>
          </a:xfrm>
          <a:prstGeom prst="rect">
            <a:avLst/>
          </a:prstGeom>
          <a:noFill/>
        </p:spPr>
        <p:txBody>
          <a:bodyPr wrap="square" lIns="91440" tIns="45720" rIns="91440" bIns="45720" rtlCol="0">
            <a:spAutoFit/>
          </a:bodyPr>
          <a:lstStyle/>
          <a:p>
            <a:pPr defTabSz="914400" fontAlgn="base">
              <a:lnSpc>
                <a:spcPct val="125000"/>
              </a:lnSpc>
              <a:spcBef>
                <a:spcPct val="0"/>
              </a:spcBef>
              <a:spcAft>
                <a:spcPct val="0"/>
              </a:spcAft>
              <a:defRPr/>
            </a:pPr>
            <a:r>
              <a:rPr lang="zh-CN" altLang="en-US" sz="1200" dirty="0">
                <a:solidFill>
                  <a:prstClr val="black">
                    <a:lumMod val="75000"/>
                    <a:lumOff val="25000"/>
                  </a:prstClr>
                </a:solidFill>
                <a:latin typeface="微软雅黑" panose="020B0503020204020204" charset="-122"/>
                <a:ea typeface="微软雅黑" panose="020B0503020204020204" charset="-122"/>
                <a:sym typeface="Arial" panose="020B0604020202020204" pitchFamily="34" charset="0"/>
              </a:rPr>
              <a:t>单击此处编辑您要的内容，建议您在展示时采用微软雅黑字体</a:t>
            </a:r>
            <a:endParaRPr lang="en-US" altLang="zh-CN" sz="1200" dirty="0">
              <a:solidFill>
                <a:prstClr val="black">
                  <a:lumMod val="75000"/>
                  <a:lumOff val="25000"/>
                </a:prstClr>
              </a:solidFill>
              <a:latin typeface="微软雅黑" panose="020B0503020204020204" charset="-122"/>
              <a:ea typeface="微软雅黑" panose="020B0503020204020204" charset="-122"/>
              <a:cs typeface="Lato Light" charset="0"/>
              <a:sym typeface="Lato Light" charset="0"/>
            </a:endParaRPr>
          </a:p>
        </p:txBody>
      </p:sp>
      <p:sp>
        <p:nvSpPr>
          <p:cNvPr id="39" name="Freeform 17">
            <a:hlinkClick r:id="rId1"/>
          </p:cNvPr>
          <p:cNvSpPr/>
          <p:nvPr/>
        </p:nvSpPr>
        <p:spPr bwMode="auto">
          <a:xfrm>
            <a:off x="870565" y="5663193"/>
            <a:ext cx="268001" cy="249284"/>
          </a:xfrm>
          <a:custGeom>
            <a:avLst/>
            <a:gdLst>
              <a:gd name="T0" fmla="*/ 124 w 133"/>
              <a:gd name="T1" fmla="*/ 84 h 123"/>
              <a:gd name="T2" fmla="*/ 133 w 133"/>
              <a:gd name="T3" fmla="*/ 75 h 123"/>
              <a:gd name="T4" fmla="*/ 124 w 133"/>
              <a:gd name="T5" fmla="*/ 67 h 123"/>
              <a:gd name="T6" fmla="*/ 113 w 133"/>
              <a:gd name="T7" fmla="*/ 67 h 123"/>
              <a:gd name="T8" fmla="*/ 113 w 133"/>
              <a:gd name="T9" fmla="*/ 64 h 123"/>
              <a:gd name="T10" fmla="*/ 124 w 133"/>
              <a:gd name="T11" fmla="*/ 64 h 123"/>
              <a:gd name="T12" fmla="*/ 132 w 133"/>
              <a:gd name="T13" fmla="*/ 56 h 123"/>
              <a:gd name="T14" fmla="*/ 124 w 133"/>
              <a:gd name="T15" fmla="*/ 47 h 123"/>
              <a:gd name="T16" fmla="*/ 90 w 133"/>
              <a:gd name="T17" fmla="*/ 47 h 123"/>
              <a:gd name="T18" fmla="*/ 74 w 133"/>
              <a:gd name="T19" fmla="*/ 23 h 123"/>
              <a:gd name="T20" fmla="*/ 64 w 133"/>
              <a:gd name="T21" fmla="*/ 0 h 123"/>
              <a:gd name="T22" fmla="*/ 54 w 133"/>
              <a:gd name="T23" fmla="*/ 5 h 123"/>
              <a:gd name="T24" fmla="*/ 48 w 133"/>
              <a:gd name="T25" fmla="*/ 33 h 123"/>
              <a:gd name="T26" fmla="*/ 29 w 133"/>
              <a:gd name="T27" fmla="*/ 57 h 123"/>
              <a:gd name="T28" fmla="*/ 0 w 133"/>
              <a:gd name="T29" fmla="*/ 57 h 123"/>
              <a:gd name="T30" fmla="*/ 0 w 133"/>
              <a:gd name="T31" fmla="*/ 114 h 123"/>
              <a:gd name="T32" fmla="*/ 31 w 133"/>
              <a:gd name="T33" fmla="*/ 114 h 123"/>
              <a:gd name="T34" fmla="*/ 54 w 133"/>
              <a:gd name="T35" fmla="*/ 122 h 123"/>
              <a:gd name="T36" fmla="*/ 76 w 133"/>
              <a:gd name="T37" fmla="*/ 123 h 123"/>
              <a:gd name="T38" fmla="*/ 79 w 133"/>
              <a:gd name="T39" fmla="*/ 123 h 123"/>
              <a:gd name="T40" fmla="*/ 105 w 133"/>
              <a:gd name="T41" fmla="*/ 123 h 123"/>
              <a:gd name="T42" fmla="*/ 114 w 133"/>
              <a:gd name="T43" fmla="*/ 114 h 123"/>
              <a:gd name="T44" fmla="*/ 105 w 133"/>
              <a:gd name="T45" fmla="*/ 105 h 123"/>
              <a:gd name="T46" fmla="*/ 103 w 133"/>
              <a:gd name="T47" fmla="*/ 105 h 123"/>
              <a:gd name="T48" fmla="*/ 104 w 133"/>
              <a:gd name="T49" fmla="*/ 103 h 123"/>
              <a:gd name="T50" fmla="*/ 117 w 133"/>
              <a:gd name="T51" fmla="*/ 103 h 123"/>
              <a:gd name="T52" fmla="*/ 125 w 133"/>
              <a:gd name="T53" fmla="*/ 95 h 123"/>
              <a:gd name="T54" fmla="*/ 117 w 133"/>
              <a:gd name="T55" fmla="*/ 86 h 123"/>
              <a:gd name="T56" fmla="*/ 109 w 133"/>
              <a:gd name="T57" fmla="*/ 86 h 123"/>
              <a:gd name="T58" fmla="*/ 110 w 133"/>
              <a:gd name="T59" fmla="*/ 84 h 123"/>
              <a:gd name="T60" fmla="*/ 124 w 133"/>
              <a:gd name="T61" fmla="*/ 84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3" h="123">
                <a:moveTo>
                  <a:pt x="124" y="84"/>
                </a:moveTo>
                <a:cubicBezTo>
                  <a:pt x="129" y="84"/>
                  <a:pt x="133" y="80"/>
                  <a:pt x="133" y="75"/>
                </a:cubicBezTo>
                <a:cubicBezTo>
                  <a:pt x="133" y="71"/>
                  <a:pt x="129" y="67"/>
                  <a:pt x="124" y="67"/>
                </a:cubicBezTo>
                <a:cubicBezTo>
                  <a:pt x="113" y="67"/>
                  <a:pt x="113" y="67"/>
                  <a:pt x="113" y="67"/>
                </a:cubicBezTo>
                <a:cubicBezTo>
                  <a:pt x="113" y="66"/>
                  <a:pt x="113" y="65"/>
                  <a:pt x="113" y="64"/>
                </a:cubicBezTo>
                <a:cubicBezTo>
                  <a:pt x="124" y="64"/>
                  <a:pt x="124" y="64"/>
                  <a:pt x="124" y="64"/>
                </a:cubicBezTo>
                <a:cubicBezTo>
                  <a:pt x="129" y="64"/>
                  <a:pt x="132" y="61"/>
                  <a:pt x="132" y="56"/>
                </a:cubicBezTo>
                <a:cubicBezTo>
                  <a:pt x="132" y="51"/>
                  <a:pt x="129" y="47"/>
                  <a:pt x="124" y="47"/>
                </a:cubicBezTo>
                <a:cubicBezTo>
                  <a:pt x="90" y="47"/>
                  <a:pt x="90" y="47"/>
                  <a:pt x="90" y="47"/>
                </a:cubicBezTo>
                <a:cubicBezTo>
                  <a:pt x="66" y="45"/>
                  <a:pt x="73" y="31"/>
                  <a:pt x="74" y="23"/>
                </a:cubicBezTo>
                <a:cubicBezTo>
                  <a:pt x="75" y="8"/>
                  <a:pt x="69" y="0"/>
                  <a:pt x="64" y="0"/>
                </a:cubicBezTo>
                <a:cubicBezTo>
                  <a:pt x="63" y="0"/>
                  <a:pt x="53" y="1"/>
                  <a:pt x="54" y="5"/>
                </a:cubicBezTo>
                <a:cubicBezTo>
                  <a:pt x="54" y="8"/>
                  <a:pt x="56" y="24"/>
                  <a:pt x="48" y="33"/>
                </a:cubicBezTo>
                <a:cubicBezTo>
                  <a:pt x="42" y="40"/>
                  <a:pt x="33" y="52"/>
                  <a:pt x="29" y="57"/>
                </a:cubicBezTo>
                <a:cubicBezTo>
                  <a:pt x="0" y="57"/>
                  <a:pt x="0" y="57"/>
                  <a:pt x="0" y="57"/>
                </a:cubicBezTo>
                <a:cubicBezTo>
                  <a:pt x="0" y="114"/>
                  <a:pt x="0" y="114"/>
                  <a:pt x="0" y="114"/>
                </a:cubicBezTo>
                <a:cubicBezTo>
                  <a:pt x="31" y="114"/>
                  <a:pt x="31" y="114"/>
                  <a:pt x="31" y="114"/>
                </a:cubicBezTo>
                <a:cubicBezTo>
                  <a:pt x="38" y="119"/>
                  <a:pt x="46" y="121"/>
                  <a:pt x="54" y="122"/>
                </a:cubicBezTo>
                <a:cubicBezTo>
                  <a:pt x="61" y="122"/>
                  <a:pt x="69" y="122"/>
                  <a:pt x="76" y="123"/>
                </a:cubicBezTo>
                <a:cubicBezTo>
                  <a:pt x="77" y="123"/>
                  <a:pt x="78" y="123"/>
                  <a:pt x="79" y="123"/>
                </a:cubicBezTo>
                <a:cubicBezTo>
                  <a:pt x="105" y="123"/>
                  <a:pt x="105" y="123"/>
                  <a:pt x="105" y="123"/>
                </a:cubicBezTo>
                <a:cubicBezTo>
                  <a:pt x="110" y="123"/>
                  <a:pt x="114" y="119"/>
                  <a:pt x="114" y="114"/>
                </a:cubicBezTo>
                <a:cubicBezTo>
                  <a:pt x="114" y="109"/>
                  <a:pt x="110" y="105"/>
                  <a:pt x="105" y="105"/>
                </a:cubicBezTo>
                <a:cubicBezTo>
                  <a:pt x="103" y="105"/>
                  <a:pt x="103" y="105"/>
                  <a:pt x="103" y="105"/>
                </a:cubicBezTo>
                <a:cubicBezTo>
                  <a:pt x="103" y="105"/>
                  <a:pt x="103" y="104"/>
                  <a:pt x="104" y="103"/>
                </a:cubicBezTo>
                <a:cubicBezTo>
                  <a:pt x="117" y="103"/>
                  <a:pt x="117" y="103"/>
                  <a:pt x="117" y="103"/>
                </a:cubicBezTo>
                <a:cubicBezTo>
                  <a:pt x="122" y="103"/>
                  <a:pt x="125" y="99"/>
                  <a:pt x="125" y="95"/>
                </a:cubicBezTo>
                <a:cubicBezTo>
                  <a:pt x="125" y="90"/>
                  <a:pt x="122" y="86"/>
                  <a:pt x="117" y="86"/>
                </a:cubicBezTo>
                <a:cubicBezTo>
                  <a:pt x="109" y="86"/>
                  <a:pt x="109" y="86"/>
                  <a:pt x="109" y="86"/>
                </a:cubicBezTo>
                <a:cubicBezTo>
                  <a:pt x="109" y="85"/>
                  <a:pt x="110" y="85"/>
                  <a:pt x="110" y="84"/>
                </a:cubicBezTo>
                <a:lnTo>
                  <a:pt x="124" y="84"/>
                </a:lnTo>
                <a:close/>
              </a:path>
            </a:pathLst>
          </a:custGeom>
          <a:solidFill>
            <a:sysClr val="window" lastClr="FFFFFF"/>
          </a:solidFill>
          <a:ln w="25400" cap="flat" cmpd="sng" algn="ctr">
            <a:noFill/>
            <a:prstDash val="solid"/>
          </a:ln>
          <a:effectLst/>
        </p:spPr>
        <p:txBody>
          <a:bodyPr lIns="91440" tIns="45720" rIns="91440" bIns="45720" rtlCol="0" anchor="ctr"/>
          <a:lstStyle/>
          <a:p>
            <a:pPr algn="ctr" defTabSz="685800">
              <a:defRPr/>
            </a:pPr>
            <a:endParaRPr lang="zh-CN" altLang="en-US" sz="1335" kern="0">
              <a:solidFill>
                <a:prstClr val="white"/>
              </a:solidFill>
              <a:latin typeface="Calibri Light" panose="020F0302020204030204"/>
              <a:ea typeface="微软雅黑 Light" panose="020B0502040204020203" charset="-122"/>
            </a:endParaRPr>
          </a:p>
        </p:txBody>
      </p:sp>
      <p:sp>
        <p:nvSpPr>
          <p:cNvPr id="40" name="TextBox 34"/>
          <p:cNvSpPr txBox="1"/>
          <p:nvPr/>
        </p:nvSpPr>
        <p:spPr>
          <a:xfrm>
            <a:off x="8760074" y="5410910"/>
            <a:ext cx="1785895" cy="369332"/>
          </a:xfrm>
          <a:prstGeom prst="rect">
            <a:avLst/>
          </a:prstGeom>
          <a:noFill/>
        </p:spPr>
        <p:txBody>
          <a:bodyPr wrap="square" lIns="91440" tIns="45720" rIns="91440" bIns="45720" rtlCol="0">
            <a:spAutoFit/>
          </a:bodyPr>
          <a:lstStyle/>
          <a:p>
            <a:pPr defTabSz="914400"/>
            <a:r>
              <a:rPr lang="zh-CN" altLang="en-US" b="1" dirty="0">
                <a:solidFill>
                  <a:srgbClr val="2F2F2F"/>
                </a:solidFill>
                <a:latin typeface="微软雅黑" panose="020B0503020204020204" charset="-122"/>
                <a:ea typeface="微软雅黑" panose="020B0503020204020204" charset="-122"/>
              </a:rPr>
              <a:t>你的标题</a:t>
            </a:r>
            <a:endParaRPr lang="zh-CN" altLang="en-US" b="1" dirty="0">
              <a:solidFill>
                <a:srgbClr val="2F2F2F"/>
              </a:solidFill>
              <a:latin typeface="微软雅黑" panose="020B0503020204020204" charset="-122"/>
              <a:ea typeface="微软雅黑" panose="020B0503020204020204" charset="-122"/>
            </a:endParaRPr>
          </a:p>
        </p:txBody>
      </p:sp>
      <p:sp>
        <p:nvSpPr>
          <p:cNvPr id="41" name="矩形 40"/>
          <p:cNvSpPr/>
          <p:nvPr/>
        </p:nvSpPr>
        <p:spPr>
          <a:xfrm>
            <a:off x="8760075" y="5737619"/>
            <a:ext cx="2795123" cy="532903"/>
          </a:xfrm>
          <a:prstGeom prst="rect">
            <a:avLst/>
          </a:prstGeom>
          <a:noFill/>
        </p:spPr>
        <p:txBody>
          <a:bodyPr wrap="square" lIns="91440" tIns="45720" rIns="91440" bIns="45720" rtlCol="0">
            <a:spAutoFit/>
          </a:bodyPr>
          <a:lstStyle/>
          <a:p>
            <a:pPr defTabSz="914400" fontAlgn="base">
              <a:lnSpc>
                <a:spcPct val="125000"/>
              </a:lnSpc>
              <a:spcBef>
                <a:spcPct val="0"/>
              </a:spcBef>
              <a:spcAft>
                <a:spcPct val="0"/>
              </a:spcAft>
              <a:defRPr/>
            </a:pPr>
            <a:r>
              <a:rPr lang="zh-CN" altLang="en-US" sz="1200" dirty="0">
                <a:solidFill>
                  <a:prstClr val="black">
                    <a:lumMod val="75000"/>
                    <a:lumOff val="25000"/>
                  </a:prstClr>
                </a:solidFill>
                <a:latin typeface="微软雅黑" panose="020B0503020204020204" charset="-122"/>
                <a:ea typeface="微软雅黑" panose="020B0503020204020204" charset="-122"/>
                <a:sym typeface="Arial" panose="020B0604020202020204" pitchFamily="34" charset="0"/>
              </a:rPr>
              <a:t>单击此处编辑您要的内容，建议您在展示时采用微软雅黑字体</a:t>
            </a:r>
            <a:endParaRPr lang="en-US" altLang="zh-CN" sz="1200" dirty="0">
              <a:solidFill>
                <a:prstClr val="black">
                  <a:lumMod val="75000"/>
                  <a:lumOff val="25000"/>
                </a:prstClr>
              </a:solidFill>
              <a:latin typeface="微软雅黑" panose="020B0503020204020204" charset="-122"/>
              <a:ea typeface="微软雅黑" panose="020B0503020204020204" charset="-122"/>
              <a:cs typeface="Lato Light" charset="0"/>
              <a:sym typeface="Lato Light" charset="0"/>
            </a:endParaRPr>
          </a:p>
        </p:txBody>
      </p:sp>
      <p:sp>
        <p:nvSpPr>
          <p:cNvPr id="42" name="KSO_Shape"/>
          <p:cNvSpPr/>
          <p:nvPr/>
        </p:nvSpPr>
        <p:spPr bwMode="auto">
          <a:xfrm>
            <a:off x="8334373" y="5635494"/>
            <a:ext cx="255785" cy="307557"/>
          </a:xfrm>
          <a:custGeom>
            <a:avLst/>
            <a:gdLst>
              <a:gd name="T0" fmla="*/ 1027535 w 3807"/>
              <a:gd name="T1" fmla="*/ 421530 h 4578"/>
              <a:gd name="T2" fmla="*/ 1012969 w 3807"/>
              <a:gd name="T3" fmla="*/ 343716 h 4578"/>
              <a:gd name="T4" fmla="*/ 1007143 w 3807"/>
              <a:gd name="T5" fmla="*/ 311258 h 4578"/>
              <a:gd name="T6" fmla="*/ 986334 w 3807"/>
              <a:gd name="T7" fmla="*/ 272559 h 4578"/>
              <a:gd name="T8" fmla="*/ 1073314 w 3807"/>
              <a:gd name="T9" fmla="*/ 24551 h 4578"/>
              <a:gd name="T10" fmla="*/ 885204 w 3807"/>
              <a:gd name="T11" fmla="*/ 8322 h 4578"/>
              <a:gd name="T12" fmla="*/ 685024 w 3807"/>
              <a:gd name="T13" fmla="*/ 99453 h 4578"/>
              <a:gd name="T14" fmla="*/ 568495 w 3807"/>
              <a:gd name="T15" fmla="*/ 26216 h 4578"/>
              <a:gd name="T16" fmla="*/ 476936 w 3807"/>
              <a:gd name="T17" fmla="*/ 89882 h 4578"/>
              <a:gd name="T18" fmla="*/ 605534 w 3807"/>
              <a:gd name="T19" fmla="*/ 303768 h 4578"/>
              <a:gd name="T20" fmla="*/ 574321 w 3807"/>
              <a:gd name="T21" fmla="*/ 334977 h 4578"/>
              <a:gd name="T22" fmla="*/ 598459 w 3807"/>
              <a:gd name="T23" fmla="*/ 377421 h 4578"/>
              <a:gd name="T24" fmla="*/ 325032 w 3807"/>
              <a:gd name="T25" fmla="*/ 603375 h 4578"/>
              <a:gd name="T26" fmla="*/ 174377 w 3807"/>
              <a:gd name="T27" fmla="*/ 800200 h 4578"/>
              <a:gd name="T28" fmla="*/ 37040 w 3807"/>
              <a:gd name="T29" fmla="*/ 1164305 h 4578"/>
              <a:gd name="T30" fmla="*/ 9156 w 3807"/>
              <a:gd name="T31" fmla="*/ 1559204 h 4578"/>
              <a:gd name="T32" fmla="*/ 68253 w 3807"/>
              <a:gd name="T33" fmla="*/ 1722739 h 4578"/>
              <a:gd name="T34" fmla="*/ 192689 w 3807"/>
              <a:gd name="T35" fmla="*/ 1839669 h 4578"/>
              <a:gd name="T36" fmla="*/ 395366 w 3807"/>
              <a:gd name="T37" fmla="*/ 1892516 h 4578"/>
              <a:gd name="T38" fmla="*/ 1220640 w 3807"/>
              <a:gd name="T39" fmla="*/ 1889604 h 4578"/>
              <a:gd name="T40" fmla="*/ 1412081 w 3807"/>
              <a:gd name="T41" fmla="*/ 1827185 h 4578"/>
              <a:gd name="T42" fmla="*/ 1527361 w 3807"/>
              <a:gd name="T43" fmla="*/ 1703182 h 4578"/>
              <a:gd name="T44" fmla="*/ 1581464 w 3807"/>
              <a:gd name="T45" fmla="*/ 1510102 h 4578"/>
              <a:gd name="T46" fmla="*/ 1533604 w 3807"/>
              <a:gd name="T47" fmla="*/ 1111042 h 4578"/>
              <a:gd name="T48" fmla="*/ 1388359 w 3807"/>
              <a:gd name="T49" fmla="*/ 762333 h 4578"/>
              <a:gd name="T50" fmla="*/ 1125753 w 3807"/>
              <a:gd name="T51" fmla="*/ 1626615 h 4578"/>
              <a:gd name="T52" fmla="*/ 969271 w 3807"/>
              <a:gd name="T53" fmla="*/ 1655328 h 4578"/>
              <a:gd name="T54" fmla="*/ 717485 w 3807"/>
              <a:gd name="T55" fmla="*/ 1631609 h 4578"/>
              <a:gd name="T56" fmla="*/ 531039 w 3807"/>
              <a:gd name="T57" fmla="*/ 1654495 h 4578"/>
              <a:gd name="T58" fmla="*/ 500658 w 3807"/>
              <a:gd name="T59" fmla="*/ 1596239 h 4578"/>
              <a:gd name="T60" fmla="*/ 608447 w 3807"/>
              <a:gd name="T61" fmla="*/ 1495121 h 4578"/>
              <a:gd name="T62" fmla="*/ 643822 w 3807"/>
              <a:gd name="T63" fmla="*/ 1398581 h 4578"/>
              <a:gd name="T64" fmla="*/ 433654 w 3807"/>
              <a:gd name="T65" fmla="*/ 1333666 h 4578"/>
              <a:gd name="T66" fmla="*/ 442394 w 3807"/>
              <a:gd name="T67" fmla="*/ 1266255 h 4578"/>
              <a:gd name="T68" fmla="*/ 459457 w 3807"/>
              <a:gd name="T69" fmla="*/ 1180534 h 4578"/>
              <a:gd name="T70" fmla="*/ 422417 w 3807"/>
              <a:gd name="T71" fmla="*/ 1121861 h 4578"/>
              <a:gd name="T72" fmla="*/ 479849 w 3807"/>
              <a:gd name="T73" fmla="*/ 1068598 h 4578"/>
              <a:gd name="T74" fmla="*/ 581812 w 3807"/>
              <a:gd name="T75" fmla="*/ 896324 h 4578"/>
              <a:gd name="T76" fmla="*/ 696260 w 3807"/>
              <a:gd name="T77" fmla="*/ 757339 h 4578"/>
              <a:gd name="T78" fmla="*/ 881874 w 3807"/>
              <a:gd name="T79" fmla="*/ 720721 h 4578"/>
              <a:gd name="T80" fmla="*/ 1050425 w 3807"/>
              <a:gd name="T81" fmla="*/ 779394 h 4578"/>
              <a:gd name="T82" fmla="*/ 1151555 w 3807"/>
              <a:gd name="T83" fmla="*/ 917546 h 4578"/>
              <a:gd name="T84" fmla="*/ 1133660 w 3807"/>
              <a:gd name="T85" fmla="*/ 993280 h 4578"/>
              <a:gd name="T86" fmla="*/ 1076644 w 3807"/>
              <a:gd name="T87" fmla="*/ 969977 h 4578"/>
              <a:gd name="T88" fmla="*/ 1002981 w 3807"/>
              <a:gd name="T89" fmla="*/ 843476 h 4578"/>
              <a:gd name="T90" fmla="*/ 901018 w 3807"/>
              <a:gd name="T91" fmla="*/ 794790 h 4578"/>
              <a:gd name="T92" fmla="*/ 785322 w 3807"/>
              <a:gd name="T93" fmla="*/ 811435 h 4578"/>
              <a:gd name="T94" fmla="*/ 715820 w 3807"/>
              <a:gd name="T95" fmla="*/ 887585 h 4578"/>
              <a:gd name="T96" fmla="*/ 726225 w 3807"/>
              <a:gd name="T97" fmla="*/ 1059027 h 4578"/>
              <a:gd name="T98" fmla="*/ 970519 w 3807"/>
              <a:gd name="T99" fmla="*/ 1106048 h 4578"/>
              <a:gd name="T100" fmla="*/ 940555 w 3807"/>
              <a:gd name="T101" fmla="*/ 1175957 h 4578"/>
              <a:gd name="T102" fmla="*/ 928070 w 3807"/>
              <a:gd name="T103" fmla="*/ 1261678 h 4578"/>
              <a:gd name="T104" fmla="*/ 970103 w 3807"/>
              <a:gd name="T105" fmla="*/ 1320767 h 4578"/>
              <a:gd name="T106" fmla="*/ 903515 w 3807"/>
              <a:gd name="T107" fmla="*/ 1375695 h 4578"/>
              <a:gd name="T108" fmla="*/ 739959 w 3807"/>
              <a:gd name="T109" fmla="*/ 1503028 h 4578"/>
              <a:gd name="T110" fmla="*/ 759103 w 3807"/>
              <a:gd name="T111" fmla="*/ 1554626 h 4578"/>
              <a:gd name="T112" fmla="*/ 1006727 w 3807"/>
              <a:gd name="T113" fmla="*/ 1570855 h 4578"/>
              <a:gd name="T114" fmla="*/ 1138238 w 3807"/>
              <a:gd name="T115" fmla="*/ 1524250 h 4578"/>
              <a:gd name="T116" fmla="*/ 1182352 w 3807"/>
              <a:gd name="T117" fmla="*/ 1548801 h 457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807" h="4578">
                <a:moveTo>
                  <a:pt x="3118" y="1530"/>
                </a:moveTo>
                <a:lnTo>
                  <a:pt x="3118" y="1530"/>
                </a:lnTo>
                <a:lnTo>
                  <a:pt x="3099" y="1512"/>
                </a:lnTo>
                <a:lnTo>
                  <a:pt x="3077" y="1494"/>
                </a:lnTo>
                <a:lnTo>
                  <a:pt x="3031" y="1454"/>
                </a:lnTo>
                <a:lnTo>
                  <a:pt x="2980" y="1413"/>
                </a:lnTo>
                <a:lnTo>
                  <a:pt x="2925" y="1371"/>
                </a:lnTo>
                <a:lnTo>
                  <a:pt x="2809" y="1285"/>
                </a:lnTo>
                <a:lnTo>
                  <a:pt x="2692" y="1197"/>
                </a:lnTo>
                <a:lnTo>
                  <a:pt x="2636" y="1154"/>
                </a:lnTo>
                <a:lnTo>
                  <a:pt x="2582" y="1112"/>
                </a:lnTo>
                <a:lnTo>
                  <a:pt x="2533" y="1071"/>
                </a:lnTo>
                <a:lnTo>
                  <a:pt x="2510" y="1052"/>
                </a:lnTo>
                <a:lnTo>
                  <a:pt x="2489" y="1031"/>
                </a:lnTo>
                <a:lnTo>
                  <a:pt x="2469" y="1013"/>
                </a:lnTo>
                <a:lnTo>
                  <a:pt x="2451" y="995"/>
                </a:lnTo>
                <a:lnTo>
                  <a:pt x="2434" y="976"/>
                </a:lnTo>
                <a:lnTo>
                  <a:pt x="2419" y="959"/>
                </a:lnTo>
                <a:lnTo>
                  <a:pt x="2407" y="943"/>
                </a:lnTo>
                <a:lnTo>
                  <a:pt x="2396" y="926"/>
                </a:lnTo>
                <a:lnTo>
                  <a:pt x="2388" y="911"/>
                </a:lnTo>
                <a:lnTo>
                  <a:pt x="2383" y="897"/>
                </a:lnTo>
                <a:lnTo>
                  <a:pt x="2370" y="857"/>
                </a:lnTo>
                <a:lnTo>
                  <a:pt x="2386" y="854"/>
                </a:lnTo>
                <a:lnTo>
                  <a:pt x="2400" y="850"/>
                </a:lnTo>
                <a:lnTo>
                  <a:pt x="2413" y="844"/>
                </a:lnTo>
                <a:lnTo>
                  <a:pt x="2424" y="836"/>
                </a:lnTo>
                <a:lnTo>
                  <a:pt x="2434" y="826"/>
                </a:lnTo>
                <a:lnTo>
                  <a:pt x="2437" y="821"/>
                </a:lnTo>
                <a:lnTo>
                  <a:pt x="2440" y="816"/>
                </a:lnTo>
                <a:lnTo>
                  <a:pt x="2443" y="811"/>
                </a:lnTo>
                <a:lnTo>
                  <a:pt x="2445" y="805"/>
                </a:lnTo>
                <a:lnTo>
                  <a:pt x="2446" y="799"/>
                </a:lnTo>
                <a:lnTo>
                  <a:pt x="2446" y="794"/>
                </a:lnTo>
                <a:lnTo>
                  <a:pt x="2446" y="787"/>
                </a:lnTo>
                <a:lnTo>
                  <a:pt x="2444" y="781"/>
                </a:lnTo>
                <a:lnTo>
                  <a:pt x="2442" y="775"/>
                </a:lnTo>
                <a:lnTo>
                  <a:pt x="2439" y="768"/>
                </a:lnTo>
                <a:lnTo>
                  <a:pt x="2436" y="762"/>
                </a:lnTo>
                <a:lnTo>
                  <a:pt x="2431" y="757"/>
                </a:lnTo>
                <a:lnTo>
                  <a:pt x="2425" y="752"/>
                </a:lnTo>
                <a:lnTo>
                  <a:pt x="2420" y="748"/>
                </a:lnTo>
                <a:lnTo>
                  <a:pt x="2414" y="744"/>
                </a:lnTo>
                <a:lnTo>
                  <a:pt x="2407" y="740"/>
                </a:lnTo>
                <a:lnTo>
                  <a:pt x="2400" y="737"/>
                </a:lnTo>
                <a:lnTo>
                  <a:pt x="2392" y="734"/>
                </a:lnTo>
                <a:lnTo>
                  <a:pt x="2384" y="732"/>
                </a:lnTo>
                <a:lnTo>
                  <a:pt x="2376" y="731"/>
                </a:lnTo>
                <a:lnTo>
                  <a:pt x="2366" y="730"/>
                </a:lnTo>
                <a:lnTo>
                  <a:pt x="2357" y="730"/>
                </a:lnTo>
                <a:lnTo>
                  <a:pt x="2352" y="730"/>
                </a:lnTo>
                <a:lnTo>
                  <a:pt x="2354" y="716"/>
                </a:lnTo>
                <a:lnTo>
                  <a:pt x="2356" y="704"/>
                </a:lnTo>
                <a:lnTo>
                  <a:pt x="2359" y="691"/>
                </a:lnTo>
                <a:lnTo>
                  <a:pt x="2362" y="680"/>
                </a:lnTo>
                <a:lnTo>
                  <a:pt x="2370" y="655"/>
                </a:lnTo>
                <a:lnTo>
                  <a:pt x="2382" y="630"/>
                </a:lnTo>
                <a:lnTo>
                  <a:pt x="2395" y="604"/>
                </a:lnTo>
                <a:lnTo>
                  <a:pt x="2410" y="577"/>
                </a:lnTo>
                <a:lnTo>
                  <a:pt x="2445" y="515"/>
                </a:lnTo>
                <a:lnTo>
                  <a:pt x="2464" y="479"/>
                </a:lnTo>
                <a:lnTo>
                  <a:pt x="2486" y="438"/>
                </a:lnTo>
                <a:lnTo>
                  <a:pt x="2507" y="394"/>
                </a:lnTo>
                <a:lnTo>
                  <a:pt x="2530" y="343"/>
                </a:lnTo>
                <a:lnTo>
                  <a:pt x="2554" y="286"/>
                </a:lnTo>
                <a:lnTo>
                  <a:pt x="2578" y="222"/>
                </a:lnTo>
                <a:lnTo>
                  <a:pt x="2602" y="152"/>
                </a:lnTo>
                <a:lnTo>
                  <a:pt x="2614" y="113"/>
                </a:lnTo>
                <a:lnTo>
                  <a:pt x="2627" y="74"/>
                </a:lnTo>
                <a:lnTo>
                  <a:pt x="2579" y="59"/>
                </a:lnTo>
                <a:lnTo>
                  <a:pt x="2535" y="47"/>
                </a:lnTo>
                <a:lnTo>
                  <a:pt x="2494" y="36"/>
                </a:lnTo>
                <a:lnTo>
                  <a:pt x="2455" y="27"/>
                </a:lnTo>
                <a:lnTo>
                  <a:pt x="2418" y="19"/>
                </a:lnTo>
                <a:lnTo>
                  <a:pt x="2384" y="13"/>
                </a:lnTo>
                <a:lnTo>
                  <a:pt x="2352" y="8"/>
                </a:lnTo>
                <a:lnTo>
                  <a:pt x="2322" y="3"/>
                </a:lnTo>
                <a:lnTo>
                  <a:pt x="2293" y="1"/>
                </a:lnTo>
                <a:lnTo>
                  <a:pt x="2265" y="0"/>
                </a:lnTo>
                <a:lnTo>
                  <a:pt x="2240" y="0"/>
                </a:lnTo>
                <a:lnTo>
                  <a:pt x="2216" y="2"/>
                </a:lnTo>
                <a:lnTo>
                  <a:pt x="2193" y="5"/>
                </a:lnTo>
                <a:lnTo>
                  <a:pt x="2171" y="10"/>
                </a:lnTo>
                <a:lnTo>
                  <a:pt x="2148" y="14"/>
                </a:lnTo>
                <a:lnTo>
                  <a:pt x="2127" y="20"/>
                </a:lnTo>
                <a:lnTo>
                  <a:pt x="2107" y="27"/>
                </a:lnTo>
                <a:lnTo>
                  <a:pt x="2086" y="35"/>
                </a:lnTo>
                <a:lnTo>
                  <a:pt x="2065" y="44"/>
                </a:lnTo>
                <a:lnTo>
                  <a:pt x="2044" y="54"/>
                </a:lnTo>
                <a:lnTo>
                  <a:pt x="2002" y="78"/>
                </a:lnTo>
                <a:lnTo>
                  <a:pt x="1957" y="103"/>
                </a:lnTo>
                <a:lnTo>
                  <a:pt x="1907" y="132"/>
                </a:lnTo>
                <a:lnTo>
                  <a:pt x="1852" y="163"/>
                </a:lnTo>
                <a:lnTo>
                  <a:pt x="1791" y="197"/>
                </a:lnTo>
                <a:lnTo>
                  <a:pt x="1757" y="215"/>
                </a:lnTo>
                <a:lnTo>
                  <a:pt x="1720" y="234"/>
                </a:lnTo>
                <a:lnTo>
                  <a:pt x="1694" y="238"/>
                </a:lnTo>
                <a:lnTo>
                  <a:pt x="1670" y="240"/>
                </a:lnTo>
                <a:lnTo>
                  <a:pt x="1646" y="239"/>
                </a:lnTo>
                <a:lnTo>
                  <a:pt x="1624" y="237"/>
                </a:lnTo>
                <a:lnTo>
                  <a:pt x="1603" y="233"/>
                </a:lnTo>
                <a:lnTo>
                  <a:pt x="1584" y="225"/>
                </a:lnTo>
                <a:lnTo>
                  <a:pt x="1566" y="218"/>
                </a:lnTo>
                <a:lnTo>
                  <a:pt x="1548" y="209"/>
                </a:lnTo>
                <a:lnTo>
                  <a:pt x="1532" y="199"/>
                </a:lnTo>
                <a:lnTo>
                  <a:pt x="1516" y="188"/>
                </a:lnTo>
                <a:lnTo>
                  <a:pt x="1500" y="176"/>
                </a:lnTo>
                <a:lnTo>
                  <a:pt x="1486" y="162"/>
                </a:lnTo>
                <a:lnTo>
                  <a:pt x="1457" y="136"/>
                </a:lnTo>
                <a:lnTo>
                  <a:pt x="1428" y="109"/>
                </a:lnTo>
                <a:lnTo>
                  <a:pt x="1413" y="97"/>
                </a:lnTo>
                <a:lnTo>
                  <a:pt x="1398" y="85"/>
                </a:lnTo>
                <a:lnTo>
                  <a:pt x="1382" y="73"/>
                </a:lnTo>
                <a:lnTo>
                  <a:pt x="1366" y="63"/>
                </a:lnTo>
                <a:lnTo>
                  <a:pt x="1350" y="53"/>
                </a:lnTo>
                <a:lnTo>
                  <a:pt x="1331" y="45"/>
                </a:lnTo>
                <a:lnTo>
                  <a:pt x="1313" y="38"/>
                </a:lnTo>
                <a:lnTo>
                  <a:pt x="1293" y="33"/>
                </a:lnTo>
                <a:lnTo>
                  <a:pt x="1271" y="30"/>
                </a:lnTo>
                <a:lnTo>
                  <a:pt x="1249" y="29"/>
                </a:lnTo>
                <a:lnTo>
                  <a:pt x="1225" y="31"/>
                </a:lnTo>
                <a:lnTo>
                  <a:pt x="1199" y="35"/>
                </a:lnTo>
                <a:lnTo>
                  <a:pt x="1171" y="41"/>
                </a:lnTo>
                <a:lnTo>
                  <a:pt x="1142" y="50"/>
                </a:lnTo>
                <a:lnTo>
                  <a:pt x="1110" y="63"/>
                </a:lnTo>
                <a:lnTo>
                  <a:pt x="1077" y="79"/>
                </a:lnTo>
                <a:lnTo>
                  <a:pt x="1112" y="150"/>
                </a:lnTo>
                <a:lnTo>
                  <a:pt x="1146" y="216"/>
                </a:lnTo>
                <a:lnTo>
                  <a:pt x="1179" y="275"/>
                </a:lnTo>
                <a:lnTo>
                  <a:pt x="1211" y="330"/>
                </a:lnTo>
                <a:lnTo>
                  <a:pt x="1242" y="379"/>
                </a:lnTo>
                <a:lnTo>
                  <a:pt x="1270" y="424"/>
                </a:lnTo>
                <a:lnTo>
                  <a:pt x="1298" y="465"/>
                </a:lnTo>
                <a:lnTo>
                  <a:pt x="1324" y="503"/>
                </a:lnTo>
                <a:lnTo>
                  <a:pt x="1370" y="568"/>
                </a:lnTo>
                <a:lnTo>
                  <a:pt x="1390" y="597"/>
                </a:lnTo>
                <a:lnTo>
                  <a:pt x="1408" y="625"/>
                </a:lnTo>
                <a:lnTo>
                  <a:pt x="1423" y="652"/>
                </a:lnTo>
                <a:lnTo>
                  <a:pt x="1436" y="678"/>
                </a:lnTo>
                <a:lnTo>
                  <a:pt x="1442" y="691"/>
                </a:lnTo>
                <a:lnTo>
                  <a:pt x="1447" y="704"/>
                </a:lnTo>
                <a:lnTo>
                  <a:pt x="1452" y="716"/>
                </a:lnTo>
                <a:lnTo>
                  <a:pt x="1455" y="730"/>
                </a:lnTo>
                <a:lnTo>
                  <a:pt x="1439" y="733"/>
                </a:lnTo>
                <a:lnTo>
                  <a:pt x="1425" y="738"/>
                </a:lnTo>
                <a:lnTo>
                  <a:pt x="1412" y="744"/>
                </a:lnTo>
                <a:lnTo>
                  <a:pt x="1401" y="751"/>
                </a:lnTo>
                <a:lnTo>
                  <a:pt x="1391" y="760"/>
                </a:lnTo>
                <a:lnTo>
                  <a:pt x="1387" y="765"/>
                </a:lnTo>
                <a:lnTo>
                  <a:pt x="1384" y="770"/>
                </a:lnTo>
                <a:lnTo>
                  <a:pt x="1382" y="776"/>
                </a:lnTo>
                <a:lnTo>
                  <a:pt x="1380" y="782"/>
                </a:lnTo>
                <a:lnTo>
                  <a:pt x="1379" y="788"/>
                </a:lnTo>
                <a:lnTo>
                  <a:pt x="1378" y="794"/>
                </a:lnTo>
                <a:lnTo>
                  <a:pt x="1379" y="799"/>
                </a:lnTo>
                <a:lnTo>
                  <a:pt x="1380" y="805"/>
                </a:lnTo>
                <a:lnTo>
                  <a:pt x="1382" y="811"/>
                </a:lnTo>
                <a:lnTo>
                  <a:pt x="1384" y="816"/>
                </a:lnTo>
                <a:lnTo>
                  <a:pt x="1387" y="821"/>
                </a:lnTo>
                <a:lnTo>
                  <a:pt x="1391" y="826"/>
                </a:lnTo>
                <a:lnTo>
                  <a:pt x="1401" y="836"/>
                </a:lnTo>
                <a:lnTo>
                  <a:pt x="1412" y="843"/>
                </a:lnTo>
                <a:lnTo>
                  <a:pt x="1425" y="850"/>
                </a:lnTo>
                <a:lnTo>
                  <a:pt x="1439" y="854"/>
                </a:lnTo>
                <a:lnTo>
                  <a:pt x="1455" y="857"/>
                </a:lnTo>
                <a:lnTo>
                  <a:pt x="1454" y="866"/>
                </a:lnTo>
                <a:lnTo>
                  <a:pt x="1451" y="876"/>
                </a:lnTo>
                <a:lnTo>
                  <a:pt x="1445" y="892"/>
                </a:lnTo>
                <a:lnTo>
                  <a:pt x="1438" y="907"/>
                </a:lnTo>
                <a:lnTo>
                  <a:pt x="1428" y="923"/>
                </a:lnTo>
                <a:lnTo>
                  <a:pt x="1416" y="941"/>
                </a:lnTo>
                <a:lnTo>
                  <a:pt x="1401" y="959"/>
                </a:lnTo>
                <a:lnTo>
                  <a:pt x="1384" y="977"/>
                </a:lnTo>
                <a:lnTo>
                  <a:pt x="1366" y="997"/>
                </a:lnTo>
                <a:lnTo>
                  <a:pt x="1346" y="1016"/>
                </a:lnTo>
                <a:lnTo>
                  <a:pt x="1323" y="1035"/>
                </a:lnTo>
                <a:lnTo>
                  <a:pt x="1300" y="1056"/>
                </a:lnTo>
                <a:lnTo>
                  <a:pt x="1249" y="1097"/>
                </a:lnTo>
                <a:lnTo>
                  <a:pt x="1194" y="1141"/>
                </a:lnTo>
                <a:lnTo>
                  <a:pt x="1136" y="1185"/>
                </a:lnTo>
                <a:lnTo>
                  <a:pt x="1014" y="1275"/>
                </a:lnTo>
                <a:lnTo>
                  <a:pt x="893" y="1363"/>
                </a:lnTo>
                <a:lnTo>
                  <a:pt x="835" y="1407"/>
                </a:lnTo>
                <a:lnTo>
                  <a:pt x="781" y="1450"/>
                </a:lnTo>
                <a:lnTo>
                  <a:pt x="732" y="1491"/>
                </a:lnTo>
                <a:lnTo>
                  <a:pt x="710" y="1511"/>
                </a:lnTo>
                <a:lnTo>
                  <a:pt x="689" y="1530"/>
                </a:lnTo>
                <a:lnTo>
                  <a:pt x="666" y="1554"/>
                </a:lnTo>
                <a:lnTo>
                  <a:pt x="643" y="1579"/>
                </a:lnTo>
                <a:lnTo>
                  <a:pt x="619" y="1608"/>
                </a:lnTo>
                <a:lnTo>
                  <a:pt x="595" y="1639"/>
                </a:lnTo>
                <a:lnTo>
                  <a:pt x="570" y="1673"/>
                </a:lnTo>
                <a:lnTo>
                  <a:pt x="546" y="1709"/>
                </a:lnTo>
                <a:lnTo>
                  <a:pt x="520" y="1747"/>
                </a:lnTo>
                <a:lnTo>
                  <a:pt x="495" y="1788"/>
                </a:lnTo>
                <a:lnTo>
                  <a:pt x="470" y="1832"/>
                </a:lnTo>
                <a:lnTo>
                  <a:pt x="444" y="1877"/>
                </a:lnTo>
                <a:lnTo>
                  <a:pt x="419" y="1923"/>
                </a:lnTo>
                <a:lnTo>
                  <a:pt x="393" y="1972"/>
                </a:lnTo>
                <a:lnTo>
                  <a:pt x="369" y="2023"/>
                </a:lnTo>
                <a:lnTo>
                  <a:pt x="343" y="2076"/>
                </a:lnTo>
                <a:lnTo>
                  <a:pt x="319" y="2130"/>
                </a:lnTo>
                <a:lnTo>
                  <a:pt x="294" y="2185"/>
                </a:lnTo>
                <a:lnTo>
                  <a:pt x="271" y="2242"/>
                </a:lnTo>
                <a:lnTo>
                  <a:pt x="247" y="2300"/>
                </a:lnTo>
                <a:lnTo>
                  <a:pt x="224" y="2359"/>
                </a:lnTo>
                <a:lnTo>
                  <a:pt x="203" y="2420"/>
                </a:lnTo>
                <a:lnTo>
                  <a:pt x="181" y="2482"/>
                </a:lnTo>
                <a:lnTo>
                  <a:pt x="161" y="2544"/>
                </a:lnTo>
                <a:lnTo>
                  <a:pt x="141" y="2606"/>
                </a:lnTo>
                <a:lnTo>
                  <a:pt x="122" y="2670"/>
                </a:lnTo>
                <a:lnTo>
                  <a:pt x="105" y="2733"/>
                </a:lnTo>
                <a:lnTo>
                  <a:pt x="89" y="2798"/>
                </a:lnTo>
                <a:lnTo>
                  <a:pt x="73" y="2863"/>
                </a:lnTo>
                <a:lnTo>
                  <a:pt x="59" y="2928"/>
                </a:lnTo>
                <a:lnTo>
                  <a:pt x="46" y="2993"/>
                </a:lnTo>
                <a:lnTo>
                  <a:pt x="35" y="3058"/>
                </a:lnTo>
                <a:lnTo>
                  <a:pt x="24" y="3123"/>
                </a:lnTo>
                <a:lnTo>
                  <a:pt x="16" y="3188"/>
                </a:lnTo>
                <a:lnTo>
                  <a:pt x="10" y="3253"/>
                </a:lnTo>
                <a:lnTo>
                  <a:pt x="5" y="3317"/>
                </a:lnTo>
                <a:lnTo>
                  <a:pt x="1" y="3380"/>
                </a:lnTo>
                <a:lnTo>
                  <a:pt x="0" y="3443"/>
                </a:lnTo>
                <a:lnTo>
                  <a:pt x="0" y="3505"/>
                </a:lnTo>
                <a:lnTo>
                  <a:pt x="3" y="3567"/>
                </a:lnTo>
                <a:lnTo>
                  <a:pt x="7" y="3629"/>
                </a:lnTo>
                <a:lnTo>
                  <a:pt x="13" y="3688"/>
                </a:lnTo>
                <a:lnTo>
                  <a:pt x="22" y="3747"/>
                </a:lnTo>
                <a:lnTo>
                  <a:pt x="27" y="3775"/>
                </a:lnTo>
                <a:lnTo>
                  <a:pt x="32" y="3804"/>
                </a:lnTo>
                <a:lnTo>
                  <a:pt x="40" y="3832"/>
                </a:lnTo>
                <a:lnTo>
                  <a:pt x="46" y="3860"/>
                </a:lnTo>
                <a:lnTo>
                  <a:pt x="54" y="3887"/>
                </a:lnTo>
                <a:lnTo>
                  <a:pt x="62" y="3914"/>
                </a:lnTo>
                <a:lnTo>
                  <a:pt x="70" y="3941"/>
                </a:lnTo>
                <a:lnTo>
                  <a:pt x="80" y="3968"/>
                </a:lnTo>
                <a:lnTo>
                  <a:pt x="90" y="3993"/>
                </a:lnTo>
                <a:lnTo>
                  <a:pt x="101" y="4019"/>
                </a:lnTo>
                <a:lnTo>
                  <a:pt x="112" y="4044"/>
                </a:lnTo>
                <a:lnTo>
                  <a:pt x="124" y="4069"/>
                </a:lnTo>
                <a:lnTo>
                  <a:pt x="136" y="4093"/>
                </a:lnTo>
                <a:lnTo>
                  <a:pt x="150" y="4116"/>
                </a:lnTo>
                <a:lnTo>
                  <a:pt x="164" y="4140"/>
                </a:lnTo>
                <a:lnTo>
                  <a:pt x="179" y="4162"/>
                </a:lnTo>
                <a:lnTo>
                  <a:pt x="194" y="4185"/>
                </a:lnTo>
                <a:lnTo>
                  <a:pt x="211" y="4206"/>
                </a:lnTo>
                <a:lnTo>
                  <a:pt x="227" y="4227"/>
                </a:lnTo>
                <a:lnTo>
                  <a:pt x="244" y="4248"/>
                </a:lnTo>
                <a:lnTo>
                  <a:pt x="263" y="4268"/>
                </a:lnTo>
                <a:lnTo>
                  <a:pt x="282" y="4288"/>
                </a:lnTo>
                <a:lnTo>
                  <a:pt x="302" y="4307"/>
                </a:lnTo>
                <a:lnTo>
                  <a:pt x="323" y="4325"/>
                </a:lnTo>
                <a:lnTo>
                  <a:pt x="344" y="4343"/>
                </a:lnTo>
                <a:lnTo>
                  <a:pt x="367" y="4360"/>
                </a:lnTo>
                <a:lnTo>
                  <a:pt x="389" y="4376"/>
                </a:lnTo>
                <a:lnTo>
                  <a:pt x="413" y="4391"/>
                </a:lnTo>
                <a:lnTo>
                  <a:pt x="438" y="4407"/>
                </a:lnTo>
                <a:lnTo>
                  <a:pt x="463" y="4421"/>
                </a:lnTo>
                <a:lnTo>
                  <a:pt x="490" y="4435"/>
                </a:lnTo>
                <a:lnTo>
                  <a:pt x="516" y="4449"/>
                </a:lnTo>
                <a:lnTo>
                  <a:pt x="545" y="4461"/>
                </a:lnTo>
                <a:lnTo>
                  <a:pt x="573" y="4472"/>
                </a:lnTo>
                <a:lnTo>
                  <a:pt x="603" y="4483"/>
                </a:lnTo>
                <a:lnTo>
                  <a:pt x="634" y="4493"/>
                </a:lnTo>
                <a:lnTo>
                  <a:pt x="665" y="4503"/>
                </a:lnTo>
                <a:lnTo>
                  <a:pt x="698" y="4511"/>
                </a:lnTo>
                <a:lnTo>
                  <a:pt x="731" y="4519"/>
                </a:lnTo>
                <a:lnTo>
                  <a:pt x="765" y="4526"/>
                </a:lnTo>
                <a:lnTo>
                  <a:pt x="801" y="4532"/>
                </a:lnTo>
                <a:lnTo>
                  <a:pt x="836" y="4537"/>
                </a:lnTo>
                <a:lnTo>
                  <a:pt x="873" y="4541"/>
                </a:lnTo>
                <a:lnTo>
                  <a:pt x="912" y="4545"/>
                </a:lnTo>
                <a:lnTo>
                  <a:pt x="950" y="4548"/>
                </a:lnTo>
                <a:lnTo>
                  <a:pt x="990" y="4549"/>
                </a:lnTo>
                <a:lnTo>
                  <a:pt x="1475" y="4566"/>
                </a:lnTo>
                <a:lnTo>
                  <a:pt x="1751" y="4575"/>
                </a:lnTo>
                <a:lnTo>
                  <a:pt x="1874" y="4578"/>
                </a:lnTo>
                <a:lnTo>
                  <a:pt x="1903" y="4578"/>
                </a:lnTo>
                <a:lnTo>
                  <a:pt x="1932" y="4578"/>
                </a:lnTo>
                <a:lnTo>
                  <a:pt x="2056" y="4575"/>
                </a:lnTo>
                <a:lnTo>
                  <a:pt x="2332" y="4566"/>
                </a:lnTo>
                <a:lnTo>
                  <a:pt x="2817" y="4549"/>
                </a:lnTo>
                <a:lnTo>
                  <a:pt x="2856" y="4548"/>
                </a:lnTo>
                <a:lnTo>
                  <a:pt x="2895" y="4545"/>
                </a:lnTo>
                <a:lnTo>
                  <a:pt x="2933" y="4541"/>
                </a:lnTo>
                <a:lnTo>
                  <a:pt x="2970" y="4537"/>
                </a:lnTo>
                <a:lnTo>
                  <a:pt x="3006" y="4532"/>
                </a:lnTo>
                <a:lnTo>
                  <a:pt x="3042" y="4526"/>
                </a:lnTo>
                <a:lnTo>
                  <a:pt x="3075" y="4519"/>
                </a:lnTo>
                <a:lnTo>
                  <a:pt x="3109" y="4511"/>
                </a:lnTo>
                <a:lnTo>
                  <a:pt x="3142" y="4503"/>
                </a:lnTo>
                <a:lnTo>
                  <a:pt x="3173" y="4493"/>
                </a:lnTo>
                <a:lnTo>
                  <a:pt x="3204" y="4483"/>
                </a:lnTo>
                <a:lnTo>
                  <a:pt x="3233" y="4472"/>
                </a:lnTo>
                <a:lnTo>
                  <a:pt x="3262" y="4461"/>
                </a:lnTo>
                <a:lnTo>
                  <a:pt x="3290" y="4449"/>
                </a:lnTo>
                <a:lnTo>
                  <a:pt x="3317" y="4435"/>
                </a:lnTo>
                <a:lnTo>
                  <a:pt x="3343" y="4421"/>
                </a:lnTo>
                <a:lnTo>
                  <a:pt x="3369" y="4407"/>
                </a:lnTo>
                <a:lnTo>
                  <a:pt x="3393" y="4391"/>
                </a:lnTo>
                <a:lnTo>
                  <a:pt x="3418" y="4376"/>
                </a:lnTo>
                <a:lnTo>
                  <a:pt x="3440" y="4360"/>
                </a:lnTo>
                <a:lnTo>
                  <a:pt x="3462" y="4343"/>
                </a:lnTo>
                <a:lnTo>
                  <a:pt x="3484" y="4325"/>
                </a:lnTo>
                <a:lnTo>
                  <a:pt x="3504" y="4307"/>
                </a:lnTo>
                <a:lnTo>
                  <a:pt x="3525" y="4288"/>
                </a:lnTo>
                <a:lnTo>
                  <a:pt x="3544" y="4268"/>
                </a:lnTo>
                <a:lnTo>
                  <a:pt x="3562" y="4248"/>
                </a:lnTo>
                <a:lnTo>
                  <a:pt x="3580" y="4227"/>
                </a:lnTo>
                <a:lnTo>
                  <a:pt x="3596" y="4206"/>
                </a:lnTo>
                <a:lnTo>
                  <a:pt x="3612" y="4185"/>
                </a:lnTo>
                <a:lnTo>
                  <a:pt x="3628" y="4162"/>
                </a:lnTo>
                <a:lnTo>
                  <a:pt x="3643" y="4140"/>
                </a:lnTo>
                <a:lnTo>
                  <a:pt x="3657" y="4116"/>
                </a:lnTo>
                <a:lnTo>
                  <a:pt x="3670" y="4093"/>
                </a:lnTo>
                <a:lnTo>
                  <a:pt x="3683" y="4069"/>
                </a:lnTo>
                <a:lnTo>
                  <a:pt x="3695" y="4044"/>
                </a:lnTo>
                <a:lnTo>
                  <a:pt x="3706" y="4019"/>
                </a:lnTo>
                <a:lnTo>
                  <a:pt x="3716" y="3993"/>
                </a:lnTo>
                <a:lnTo>
                  <a:pt x="3726" y="3968"/>
                </a:lnTo>
                <a:lnTo>
                  <a:pt x="3737" y="3941"/>
                </a:lnTo>
                <a:lnTo>
                  <a:pt x="3745" y="3914"/>
                </a:lnTo>
                <a:lnTo>
                  <a:pt x="3753" y="3887"/>
                </a:lnTo>
                <a:lnTo>
                  <a:pt x="3760" y="3860"/>
                </a:lnTo>
                <a:lnTo>
                  <a:pt x="3767" y="3832"/>
                </a:lnTo>
                <a:lnTo>
                  <a:pt x="3774" y="3804"/>
                </a:lnTo>
                <a:lnTo>
                  <a:pt x="3779" y="3775"/>
                </a:lnTo>
                <a:lnTo>
                  <a:pt x="3784" y="3747"/>
                </a:lnTo>
                <a:lnTo>
                  <a:pt x="3794" y="3688"/>
                </a:lnTo>
                <a:lnTo>
                  <a:pt x="3800" y="3629"/>
                </a:lnTo>
                <a:lnTo>
                  <a:pt x="3804" y="3567"/>
                </a:lnTo>
                <a:lnTo>
                  <a:pt x="3807" y="3505"/>
                </a:lnTo>
                <a:lnTo>
                  <a:pt x="3807" y="3443"/>
                </a:lnTo>
                <a:lnTo>
                  <a:pt x="3806" y="3380"/>
                </a:lnTo>
                <a:lnTo>
                  <a:pt x="3802" y="3317"/>
                </a:lnTo>
                <a:lnTo>
                  <a:pt x="3797" y="3253"/>
                </a:lnTo>
                <a:lnTo>
                  <a:pt x="3791" y="3188"/>
                </a:lnTo>
                <a:lnTo>
                  <a:pt x="3781" y="3123"/>
                </a:lnTo>
                <a:lnTo>
                  <a:pt x="3772" y="3058"/>
                </a:lnTo>
                <a:lnTo>
                  <a:pt x="3761" y="2993"/>
                </a:lnTo>
                <a:lnTo>
                  <a:pt x="3748" y="2928"/>
                </a:lnTo>
                <a:lnTo>
                  <a:pt x="3733" y="2863"/>
                </a:lnTo>
                <a:lnTo>
                  <a:pt x="3718" y="2798"/>
                </a:lnTo>
                <a:lnTo>
                  <a:pt x="3702" y="2733"/>
                </a:lnTo>
                <a:lnTo>
                  <a:pt x="3685" y="2670"/>
                </a:lnTo>
                <a:lnTo>
                  <a:pt x="3665" y="2606"/>
                </a:lnTo>
                <a:lnTo>
                  <a:pt x="3646" y="2544"/>
                </a:lnTo>
                <a:lnTo>
                  <a:pt x="3625" y="2482"/>
                </a:lnTo>
                <a:lnTo>
                  <a:pt x="3604" y="2420"/>
                </a:lnTo>
                <a:lnTo>
                  <a:pt x="3582" y="2359"/>
                </a:lnTo>
                <a:lnTo>
                  <a:pt x="3559" y="2300"/>
                </a:lnTo>
                <a:lnTo>
                  <a:pt x="3536" y="2242"/>
                </a:lnTo>
                <a:lnTo>
                  <a:pt x="3512" y="2185"/>
                </a:lnTo>
                <a:lnTo>
                  <a:pt x="3488" y="2130"/>
                </a:lnTo>
                <a:lnTo>
                  <a:pt x="3463" y="2076"/>
                </a:lnTo>
                <a:lnTo>
                  <a:pt x="3438" y="2023"/>
                </a:lnTo>
                <a:lnTo>
                  <a:pt x="3413" y="1972"/>
                </a:lnTo>
                <a:lnTo>
                  <a:pt x="3388" y="1923"/>
                </a:lnTo>
                <a:lnTo>
                  <a:pt x="3363" y="1877"/>
                </a:lnTo>
                <a:lnTo>
                  <a:pt x="3336" y="1832"/>
                </a:lnTo>
                <a:lnTo>
                  <a:pt x="3311" y="1788"/>
                </a:lnTo>
                <a:lnTo>
                  <a:pt x="3286" y="1747"/>
                </a:lnTo>
                <a:lnTo>
                  <a:pt x="3261" y="1709"/>
                </a:lnTo>
                <a:lnTo>
                  <a:pt x="3236" y="1673"/>
                </a:lnTo>
                <a:lnTo>
                  <a:pt x="3211" y="1639"/>
                </a:lnTo>
                <a:lnTo>
                  <a:pt x="3187" y="1608"/>
                </a:lnTo>
                <a:lnTo>
                  <a:pt x="3164" y="1579"/>
                </a:lnTo>
                <a:lnTo>
                  <a:pt x="3141" y="1554"/>
                </a:lnTo>
                <a:lnTo>
                  <a:pt x="3118" y="1530"/>
                </a:lnTo>
                <a:close/>
                <a:moveTo>
                  <a:pt x="2776" y="3860"/>
                </a:moveTo>
                <a:lnTo>
                  <a:pt x="2776" y="3860"/>
                </a:lnTo>
                <a:lnTo>
                  <a:pt x="2751" y="3878"/>
                </a:lnTo>
                <a:lnTo>
                  <a:pt x="2728" y="3894"/>
                </a:lnTo>
                <a:lnTo>
                  <a:pt x="2705" y="3909"/>
                </a:lnTo>
                <a:lnTo>
                  <a:pt x="2681" y="3921"/>
                </a:lnTo>
                <a:lnTo>
                  <a:pt x="2660" y="3931"/>
                </a:lnTo>
                <a:lnTo>
                  <a:pt x="2638" y="3940"/>
                </a:lnTo>
                <a:lnTo>
                  <a:pt x="2617" y="3947"/>
                </a:lnTo>
                <a:lnTo>
                  <a:pt x="2597" y="3953"/>
                </a:lnTo>
                <a:lnTo>
                  <a:pt x="2577" y="3959"/>
                </a:lnTo>
                <a:lnTo>
                  <a:pt x="2558" y="3963"/>
                </a:lnTo>
                <a:lnTo>
                  <a:pt x="2521" y="3969"/>
                </a:lnTo>
                <a:lnTo>
                  <a:pt x="2487" y="3973"/>
                </a:lnTo>
                <a:lnTo>
                  <a:pt x="2455" y="3977"/>
                </a:lnTo>
                <a:lnTo>
                  <a:pt x="2428" y="3979"/>
                </a:lnTo>
                <a:lnTo>
                  <a:pt x="2398" y="3980"/>
                </a:lnTo>
                <a:lnTo>
                  <a:pt x="2365" y="3980"/>
                </a:lnTo>
                <a:lnTo>
                  <a:pt x="2329" y="3978"/>
                </a:lnTo>
                <a:lnTo>
                  <a:pt x="2289" y="3975"/>
                </a:lnTo>
                <a:lnTo>
                  <a:pt x="2246" y="3971"/>
                </a:lnTo>
                <a:lnTo>
                  <a:pt x="2199" y="3964"/>
                </a:lnTo>
                <a:lnTo>
                  <a:pt x="2149" y="3957"/>
                </a:lnTo>
                <a:lnTo>
                  <a:pt x="2046" y="3940"/>
                </a:lnTo>
                <a:lnTo>
                  <a:pt x="1956" y="3928"/>
                </a:lnTo>
                <a:lnTo>
                  <a:pt x="1916" y="3923"/>
                </a:lnTo>
                <a:lnTo>
                  <a:pt x="1879" y="3920"/>
                </a:lnTo>
                <a:lnTo>
                  <a:pt x="1847" y="3918"/>
                </a:lnTo>
                <a:lnTo>
                  <a:pt x="1818" y="3917"/>
                </a:lnTo>
                <a:lnTo>
                  <a:pt x="1786" y="3917"/>
                </a:lnTo>
                <a:lnTo>
                  <a:pt x="1754" y="3919"/>
                </a:lnTo>
                <a:lnTo>
                  <a:pt x="1724" y="3921"/>
                </a:lnTo>
                <a:lnTo>
                  <a:pt x="1692" y="3925"/>
                </a:lnTo>
                <a:lnTo>
                  <a:pt x="1661" y="3929"/>
                </a:lnTo>
                <a:lnTo>
                  <a:pt x="1631" y="3934"/>
                </a:lnTo>
                <a:lnTo>
                  <a:pt x="1601" y="3940"/>
                </a:lnTo>
                <a:lnTo>
                  <a:pt x="1573" y="3946"/>
                </a:lnTo>
                <a:lnTo>
                  <a:pt x="1516" y="3960"/>
                </a:lnTo>
                <a:lnTo>
                  <a:pt x="1462" y="3974"/>
                </a:lnTo>
                <a:lnTo>
                  <a:pt x="1362" y="4001"/>
                </a:lnTo>
                <a:lnTo>
                  <a:pt x="1350" y="4000"/>
                </a:lnTo>
                <a:lnTo>
                  <a:pt x="1338" y="3998"/>
                </a:lnTo>
                <a:lnTo>
                  <a:pt x="1327" y="3995"/>
                </a:lnTo>
                <a:lnTo>
                  <a:pt x="1317" y="3992"/>
                </a:lnTo>
                <a:lnTo>
                  <a:pt x="1296" y="3985"/>
                </a:lnTo>
                <a:lnTo>
                  <a:pt x="1276" y="3976"/>
                </a:lnTo>
                <a:lnTo>
                  <a:pt x="1259" y="3964"/>
                </a:lnTo>
                <a:lnTo>
                  <a:pt x="1243" y="3951"/>
                </a:lnTo>
                <a:lnTo>
                  <a:pt x="1229" y="3937"/>
                </a:lnTo>
                <a:lnTo>
                  <a:pt x="1223" y="3929"/>
                </a:lnTo>
                <a:lnTo>
                  <a:pt x="1218" y="3922"/>
                </a:lnTo>
                <a:lnTo>
                  <a:pt x="1213" y="3914"/>
                </a:lnTo>
                <a:lnTo>
                  <a:pt x="1209" y="3906"/>
                </a:lnTo>
                <a:lnTo>
                  <a:pt x="1206" y="3896"/>
                </a:lnTo>
                <a:lnTo>
                  <a:pt x="1203" y="3888"/>
                </a:lnTo>
                <a:lnTo>
                  <a:pt x="1201" y="3880"/>
                </a:lnTo>
                <a:lnTo>
                  <a:pt x="1200" y="3871"/>
                </a:lnTo>
                <a:lnTo>
                  <a:pt x="1199" y="3862"/>
                </a:lnTo>
                <a:lnTo>
                  <a:pt x="1200" y="3854"/>
                </a:lnTo>
                <a:lnTo>
                  <a:pt x="1201" y="3845"/>
                </a:lnTo>
                <a:lnTo>
                  <a:pt x="1203" y="3836"/>
                </a:lnTo>
                <a:lnTo>
                  <a:pt x="1206" y="3827"/>
                </a:lnTo>
                <a:lnTo>
                  <a:pt x="1210" y="3818"/>
                </a:lnTo>
                <a:lnTo>
                  <a:pt x="1215" y="3810"/>
                </a:lnTo>
                <a:lnTo>
                  <a:pt x="1220" y="3802"/>
                </a:lnTo>
                <a:lnTo>
                  <a:pt x="1227" y="3793"/>
                </a:lnTo>
                <a:lnTo>
                  <a:pt x="1236" y="3785"/>
                </a:lnTo>
                <a:lnTo>
                  <a:pt x="1288" y="3749"/>
                </a:lnTo>
                <a:lnTo>
                  <a:pt x="1314" y="3730"/>
                </a:lnTo>
                <a:lnTo>
                  <a:pt x="1341" y="3710"/>
                </a:lnTo>
                <a:lnTo>
                  <a:pt x="1367" y="3689"/>
                </a:lnTo>
                <a:lnTo>
                  <a:pt x="1392" y="3667"/>
                </a:lnTo>
                <a:lnTo>
                  <a:pt x="1417" y="3644"/>
                </a:lnTo>
                <a:lnTo>
                  <a:pt x="1440" y="3618"/>
                </a:lnTo>
                <a:lnTo>
                  <a:pt x="1462" y="3593"/>
                </a:lnTo>
                <a:lnTo>
                  <a:pt x="1472" y="3579"/>
                </a:lnTo>
                <a:lnTo>
                  <a:pt x="1482" y="3565"/>
                </a:lnTo>
                <a:lnTo>
                  <a:pt x="1491" y="3550"/>
                </a:lnTo>
                <a:lnTo>
                  <a:pt x="1499" y="3536"/>
                </a:lnTo>
                <a:lnTo>
                  <a:pt x="1508" y="3521"/>
                </a:lnTo>
                <a:lnTo>
                  <a:pt x="1515" y="3504"/>
                </a:lnTo>
                <a:lnTo>
                  <a:pt x="1522" y="3488"/>
                </a:lnTo>
                <a:lnTo>
                  <a:pt x="1528" y="3472"/>
                </a:lnTo>
                <a:lnTo>
                  <a:pt x="1533" y="3454"/>
                </a:lnTo>
                <a:lnTo>
                  <a:pt x="1537" y="3437"/>
                </a:lnTo>
                <a:lnTo>
                  <a:pt x="1541" y="3419"/>
                </a:lnTo>
                <a:lnTo>
                  <a:pt x="1544" y="3399"/>
                </a:lnTo>
                <a:lnTo>
                  <a:pt x="1546" y="3381"/>
                </a:lnTo>
                <a:lnTo>
                  <a:pt x="1547" y="3361"/>
                </a:lnTo>
                <a:lnTo>
                  <a:pt x="1547" y="3337"/>
                </a:lnTo>
                <a:lnTo>
                  <a:pt x="1547" y="3311"/>
                </a:lnTo>
                <a:lnTo>
                  <a:pt x="1164" y="3282"/>
                </a:lnTo>
                <a:lnTo>
                  <a:pt x="1151" y="3280"/>
                </a:lnTo>
                <a:lnTo>
                  <a:pt x="1137" y="3277"/>
                </a:lnTo>
                <a:lnTo>
                  <a:pt x="1124" y="3273"/>
                </a:lnTo>
                <a:lnTo>
                  <a:pt x="1111" y="3268"/>
                </a:lnTo>
                <a:lnTo>
                  <a:pt x="1099" y="3261"/>
                </a:lnTo>
                <a:lnTo>
                  <a:pt x="1088" y="3254"/>
                </a:lnTo>
                <a:lnTo>
                  <a:pt x="1077" y="3246"/>
                </a:lnTo>
                <a:lnTo>
                  <a:pt x="1066" y="3236"/>
                </a:lnTo>
                <a:lnTo>
                  <a:pt x="1057" y="3226"/>
                </a:lnTo>
                <a:lnTo>
                  <a:pt x="1049" y="3216"/>
                </a:lnTo>
                <a:lnTo>
                  <a:pt x="1042" y="3205"/>
                </a:lnTo>
                <a:lnTo>
                  <a:pt x="1036" y="3193"/>
                </a:lnTo>
                <a:lnTo>
                  <a:pt x="1030" y="3180"/>
                </a:lnTo>
                <a:lnTo>
                  <a:pt x="1026" y="3168"/>
                </a:lnTo>
                <a:lnTo>
                  <a:pt x="1024" y="3155"/>
                </a:lnTo>
                <a:lnTo>
                  <a:pt x="1022" y="3142"/>
                </a:lnTo>
                <a:lnTo>
                  <a:pt x="1022" y="3128"/>
                </a:lnTo>
                <a:lnTo>
                  <a:pt x="1023" y="3115"/>
                </a:lnTo>
                <a:lnTo>
                  <a:pt x="1025" y="3103"/>
                </a:lnTo>
                <a:lnTo>
                  <a:pt x="1029" y="3092"/>
                </a:lnTo>
                <a:lnTo>
                  <a:pt x="1034" y="3081"/>
                </a:lnTo>
                <a:lnTo>
                  <a:pt x="1040" y="3069"/>
                </a:lnTo>
                <a:lnTo>
                  <a:pt x="1047" y="3060"/>
                </a:lnTo>
                <a:lnTo>
                  <a:pt x="1055" y="3051"/>
                </a:lnTo>
                <a:lnTo>
                  <a:pt x="1063" y="3043"/>
                </a:lnTo>
                <a:lnTo>
                  <a:pt x="1074" y="3036"/>
                </a:lnTo>
                <a:lnTo>
                  <a:pt x="1085" y="3030"/>
                </a:lnTo>
                <a:lnTo>
                  <a:pt x="1096" y="3025"/>
                </a:lnTo>
                <a:lnTo>
                  <a:pt x="1108" y="3020"/>
                </a:lnTo>
                <a:lnTo>
                  <a:pt x="1120" y="3017"/>
                </a:lnTo>
                <a:lnTo>
                  <a:pt x="1134" y="3016"/>
                </a:lnTo>
                <a:lnTo>
                  <a:pt x="1148" y="3016"/>
                </a:lnTo>
                <a:lnTo>
                  <a:pt x="1518" y="3029"/>
                </a:lnTo>
                <a:lnTo>
                  <a:pt x="1463" y="2843"/>
                </a:lnTo>
                <a:lnTo>
                  <a:pt x="1145" y="2843"/>
                </a:lnTo>
                <a:lnTo>
                  <a:pt x="1131" y="2843"/>
                </a:lnTo>
                <a:lnTo>
                  <a:pt x="1117" y="2841"/>
                </a:lnTo>
                <a:lnTo>
                  <a:pt x="1104" y="2837"/>
                </a:lnTo>
                <a:lnTo>
                  <a:pt x="1092" y="2833"/>
                </a:lnTo>
                <a:lnTo>
                  <a:pt x="1081" y="2827"/>
                </a:lnTo>
                <a:lnTo>
                  <a:pt x="1070" y="2821"/>
                </a:lnTo>
                <a:lnTo>
                  <a:pt x="1059" y="2813"/>
                </a:lnTo>
                <a:lnTo>
                  <a:pt x="1050" y="2805"/>
                </a:lnTo>
                <a:lnTo>
                  <a:pt x="1042" y="2794"/>
                </a:lnTo>
                <a:lnTo>
                  <a:pt x="1035" y="2784"/>
                </a:lnTo>
                <a:lnTo>
                  <a:pt x="1028" y="2773"/>
                </a:lnTo>
                <a:lnTo>
                  <a:pt x="1023" y="2762"/>
                </a:lnTo>
                <a:lnTo>
                  <a:pt x="1019" y="2750"/>
                </a:lnTo>
                <a:lnTo>
                  <a:pt x="1016" y="2736"/>
                </a:lnTo>
                <a:lnTo>
                  <a:pt x="1015" y="2723"/>
                </a:lnTo>
                <a:lnTo>
                  <a:pt x="1014" y="2710"/>
                </a:lnTo>
                <a:lnTo>
                  <a:pt x="1015" y="2696"/>
                </a:lnTo>
                <a:lnTo>
                  <a:pt x="1018" y="2682"/>
                </a:lnTo>
                <a:lnTo>
                  <a:pt x="1021" y="2669"/>
                </a:lnTo>
                <a:lnTo>
                  <a:pt x="1026" y="2657"/>
                </a:lnTo>
                <a:lnTo>
                  <a:pt x="1032" y="2645"/>
                </a:lnTo>
                <a:lnTo>
                  <a:pt x="1039" y="2633"/>
                </a:lnTo>
                <a:lnTo>
                  <a:pt x="1047" y="2623"/>
                </a:lnTo>
                <a:lnTo>
                  <a:pt x="1056" y="2613"/>
                </a:lnTo>
                <a:lnTo>
                  <a:pt x="1065" y="2604"/>
                </a:lnTo>
                <a:lnTo>
                  <a:pt x="1077" y="2596"/>
                </a:lnTo>
                <a:lnTo>
                  <a:pt x="1088" y="2588"/>
                </a:lnTo>
                <a:lnTo>
                  <a:pt x="1100" y="2581"/>
                </a:lnTo>
                <a:lnTo>
                  <a:pt x="1112" y="2576"/>
                </a:lnTo>
                <a:lnTo>
                  <a:pt x="1126" y="2572"/>
                </a:lnTo>
                <a:lnTo>
                  <a:pt x="1139" y="2569"/>
                </a:lnTo>
                <a:lnTo>
                  <a:pt x="1153" y="2568"/>
                </a:lnTo>
                <a:lnTo>
                  <a:pt x="1390" y="2554"/>
                </a:lnTo>
                <a:lnTo>
                  <a:pt x="1383" y="2518"/>
                </a:lnTo>
                <a:lnTo>
                  <a:pt x="1378" y="2483"/>
                </a:lnTo>
                <a:lnTo>
                  <a:pt x="1374" y="2448"/>
                </a:lnTo>
                <a:lnTo>
                  <a:pt x="1371" y="2414"/>
                </a:lnTo>
                <a:lnTo>
                  <a:pt x="1369" y="2382"/>
                </a:lnTo>
                <a:lnTo>
                  <a:pt x="1369" y="2350"/>
                </a:lnTo>
                <a:lnTo>
                  <a:pt x="1370" y="2320"/>
                </a:lnTo>
                <a:lnTo>
                  <a:pt x="1372" y="2291"/>
                </a:lnTo>
                <a:lnTo>
                  <a:pt x="1376" y="2254"/>
                </a:lnTo>
                <a:lnTo>
                  <a:pt x="1381" y="2220"/>
                </a:lnTo>
                <a:lnTo>
                  <a:pt x="1388" y="2186"/>
                </a:lnTo>
                <a:lnTo>
                  <a:pt x="1398" y="2154"/>
                </a:lnTo>
                <a:lnTo>
                  <a:pt x="1408" y="2122"/>
                </a:lnTo>
                <a:lnTo>
                  <a:pt x="1419" y="2092"/>
                </a:lnTo>
                <a:lnTo>
                  <a:pt x="1432" y="2063"/>
                </a:lnTo>
                <a:lnTo>
                  <a:pt x="1447" y="2036"/>
                </a:lnTo>
                <a:lnTo>
                  <a:pt x="1464" y="2008"/>
                </a:lnTo>
                <a:lnTo>
                  <a:pt x="1481" y="1983"/>
                </a:lnTo>
                <a:lnTo>
                  <a:pt x="1500" y="1958"/>
                </a:lnTo>
                <a:lnTo>
                  <a:pt x="1521" y="1935"/>
                </a:lnTo>
                <a:lnTo>
                  <a:pt x="1543" y="1912"/>
                </a:lnTo>
                <a:lnTo>
                  <a:pt x="1567" y="1891"/>
                </a:lnTo>
                <a:lnTo>
                  <a:pt x="1592" y="1870"/>
                </a:lnTo>
                <a:lnTo>
                  <a:pt x="1619" y="1851"/>
                </a:lnTo>
                <a:lnTo>
                  <a:pt x="1646" y="1835"/>
                </a:lnTo>
                <a:lnTo>
                  <a:pt x="1673" y="1820"/>
                </a:lnTo>
                <a:lnTo>
                  <a:pt x="1701" y="1805"/>
                </a:lnTo>
                <a:lnTo>
                  <a:pt x="1730" y="1792"/>
                </a:lnTo>
                <a:lnTo>
                  <a:pt x="1759" y="1780"/>
                </a:lnTo>
                <a:lnTo>
                  <a:pt x="1789" y="1770"/>
                </a:lnTo>
                <a:lnTo>
                  <a:pt x="1819" y="1760"/>
                </a:lnTo>
                <a:lnTo>
                  <a:pt x="1850" y="1752"/>
                </a:lnTo>
                <a:lnTo>
                  <a:pt x="1881" y="1745"/>
                </a:lnTo>
                <a:lnTo>
                  <a:pt x="1914" y="1740"/>
                </a:lnTo>
                <a:lnTo>
                  <a:pt x="1947" y="1735"/>
                </a:lnTo>
                <a:lnTo>
                  <a:pt x="1979" y="1732"/>
                </a:lnTo>
                <a:lnTo>
                  <a:pt x="2014" y="1730"/>
                </a:lnTo>
                <a:lnTo>
                  <a:pt x="2047" y="1729"/>
                </a:lnTo>
                <a:lnTo>
                  <a:pt x="2083" y="1730"/>
                </a:lnTo>
                <a:lnTo>
                  <a:pt x="2119" y="1732"/>
                </a:lnTo>
                <a:lnTo>
                  <a:pt x="2149" y="1734"/>
                </a:lnTo>
                <a:lnTo>
                  <a:pt x="2179" y="1737"/>
                </a:lnTo>
                <a:lnTo>
                  <a:pt x="2208" y="1742"/>
                </a:lnTo>
                <a:lnTo>
                  <a:pt x="2238" y="1747"/>
                </a:lnTo>
                <a:lnTo>
                  <a:pt x="2267" y="1754"/>
                </a:lnTo>
                <a:lnTo>
                  <a:pt x="2294" y="1762"/>
                </a:lnTo>
                <a:lnTo>
                  <a:pt x="2322" y="1770"/>
                </a:lnTo>
                <a:lnTo>
                  <a:pt x="2349" y="1779"/>
                </a:lnTo>
                <a:lnTo>
                  <a:pt x="2376" y="1789"/>
                </a:lnTo>
                <a:lnTo>
                  <a:pt x="2401" y="1801"/>
                </a:lnTo>
                <a:lnTo>
                  <a:pt x="2426" y="1813"/>
                </a:lnTo>
                <a:lnTo>
                  <a:pt x="2452" y="1827"/>
                </a:lnTo>
                <a:lnTo>
                  <a:pt x="2476" y="1841"/>
                </a:lnTo>
                <a:lnTo>
                  <a:pt x="2501" y="1856"/>
                </a:lnTo>
                <a:lnTo>
                  <a:pt x="2524" y="1873"/>
                </a:lnTo>
                <a:lnTo>
                  <a:pt x="2548" y="1890"/>
                </a:lnTo>
                <a:lnTo>
                  <a:pt x="2570" y="1908"/>
                </a:lnTo>
                <a:lnTo>
                  <a:pt x="2591" y="1928"/>
                </a:lnTo>
                <a:lnTo>
                  <a:pt x="2612" y="1948"/>
                </a:lnTo>
                <a:lnTo>
                  <a:pt x="2631" y="1969"/>
                </a:lnTo>
                <a:lnTo>
                  <a:pt x="2651" y="1992"/>
                </a:lnTo>
                <a:lnTo>
                  <a:pt x="2668" y="2015"/>
                </a:lnTo>
                <a:lnTo>
                  <a:pt x="2684" y="2040"/>
                </a:lnTo>
                <a:lnTo>
                  <a:pt x="2700" y="2065"/>
                </a:lnTo>
                <a:lnTo>
                  <a:pt x="2715" y="2091"/>
                </a:lnTo>
                <a:lnTo>
                  <a:pt x="2729" y="2118"/>
                </a:lnTo>
                <a:lnTo>
                  <a:pt x="2742" y="2146"/>
                </a:lnTo>
                <a:lnTo>
                  <a:pt x="2754" y="2175"/>
                </a:lnTo>
                <a:lnTo>
                  <a:pt x="2767" y="2205"/>
                </a:lnTo>
                <a:lnTo>
                  <a:pt x="2778" y="2235"/>
                </a:lnTo>
                <a:lnTo>
                  <a:pt x="2788" y="2266"/>
                </a:lnTo>
                <a:lnTo>
                  <a:pt x="2797" y="2297"/>
                </a:lnTo>
                <a:lnTo>
                  <a:pt x="2796" y="2305"/>
                </a:lnTo>
                <a:lnTo>
                  <a:pt x="2794" y="2314"/>
                </a:lnTo>
                <a:lnTo>
                  <a:pt x="2788" y="2329"/>
                </a:lnTo>
                <a:lnTo>
                  <a:pt x="2781" y="2343"/>
                </a:lnTo>
                <a:lnTo>
                  <a:pt x="2771" y="2356"/>
                </a:lnTo>
                <a:lnTo>
                  <a:pt x="2760" y="2368"/>
                </a:lnTo>
                <a:lnTo>
                  <a:pt x="2753" y="2373"/>
                </a:lnTo>
                <a:lnTo>
                  <a:pt x="2746" y="2377"/>
                </a:lnTo>
                <a:lnTo>
                  <a:pt x="2739" y="2381"/>
                </a:lnTo>
                <a:lnTo>
                  <a:pt x="2732" y="2384"/>
                </a:lnTo>
                <a:lnTo>
                  <a:pt x="2724" y="2387"/>
                </a:lnTo>
                <a:lnTo>
                  <a:pt x="2717" y="2389"/>
                </a:lnTo>
                <a:lnTo>
                  <a:pt x="2709" y="2390"/>
                </a:lnTo>
                <a:lnTo>
                  <a:pt x="2699" y="2391"/>
                </a:lnTo>
                <a:lnTo>
                  <a:pt x="2691" y="2391"/>
                </a:lnTo>
                <a:lnTo>
                  <a:pt x="2682" y="2390"/>
                </a:lnTo>
                <a:lnTo>
                  <a:pt x="2673" y="2389"/>
                </a:lnTo>
                <a:lnTo>
                  <a:pt x="2664" y="2386"/>
                </a:lnTo>
                <a:lnTo>
                  <a:pt x="2655" y="2383"/>
                </a:lnTo>
                <a:lnTo>
                  <a:pt x="2645" y="2379"/>
                </a:lnTo>
                <a:lnTo>
                  <a:pt x="2635" y="2374"/>
                </a:lnTo>
                <a:lnTo>
                  <a:pt x="2626" y="2367"/>
                </a:lnTo>
                <a:lnTo>
                  <a:pt x="2616" y="2359"/>
                </a:lnTo>
                <a:lnTo>
                  <a:pt x="2607" y="2351"/>
                </a:lnTo>
                <a:lnTo>
                  <a:pt x="2597" y="2342"/>
                </a:lnTo>
                <a:lnTo>
                  <a:pt x="2587" y="2331"/>
                </a:lnTo>
                <a:lnTo>
                  <a:pt x="2577" y="2320"/>
                </a:lnTo>
                <a:lnTo>
                  <a:pt x="2568" y="2306"/>
                </a:lnTo>
                <a:lnTo>
                  <a:pt x="2551" y="2259"/>
                </a:lnTo>
                <a:lnTo>
                  <a:pt x="2533" y="2217"/>
                </a:lnTo>
                <a:lnTo>
                  <a:pt x="2517" y="2178"/>
                </a:lnTo>
                <a:lnTo>
                  <a:pt x="2501" y="2144"/>
                </a:lnTo>
                <a:lnTo>
                  <a:pt x="2492" y="2128"/>
                </a:lnTo>
                <a:lnTo>
                  <a:pt x="2482" y="2113"/>
                </a:lnTo>
                <a:lnTo>
                  <a:pt x="2472" y="2098"/>
                </a:lnTo>
                <a:lnTo>
                  <a:pt x="2461" y="2083"/>
                </a:lnTo>
                <a:lnTo>
                  <a:pt x="2450" y="2069"/>
                </a:lnTo>
                <a:lnTo>
                  <a:pt x="2438" y="2055"/>
                </a:lnTo>
                <a:lnTo>
                  <a:pt x="2424" y="2042"/>
                </a:lnTo>
                <a:lnTo>
                  <a:pt x="2410" y="2027"/>
                </a:lnTo>
                <a:lnTo>
                  <a:pt x="2395" y="2014"/>
                </a:lnTo>
                <a:lnTo>
                  <a:pt x="2379" y="2002"/>
                </a:lnTo>
                <a:lnTo>
                  <a:pt x="2363" y="1990"/>
                </a:lnTo>
                <a:lnTo>
                  <a:pt x="2347" y="1978"/>
                </a:lnTo>
                <a:lnTo>
                  <a:pt x="2330" y="1968"/>
                </a:lnTo>
                <a:lnTo>
                  <a:pt x="2313" y="1959"/>
                </a:lnTo>
                <a:lnTo>
                  <a:pt x="2296" y="1950"/>
                </a:lnTo>
                <a:lnTo>
                  <a:pt x="2278" y="1942"/>
                </a:lnTo>
                <a:lnTo>
                  <a:pt x="2260" y="1935"/>
                </a:lnTo>
                <a:lnTo>
                  <a:pt x="2242" y="1929"/>
                </a:lnTo>
                <a:lnTo>
                  <a:pt x="2223" y="1922"/>
                </a:lnTo>
                <a:lnTo>
                  <a:pt x="2204" y="1918"/>
                </a:lnTo>
                <a:lnTo>
                  <a:pt x="2184" y="1913"/>
                </a:lnTo>
                <a:lnTo>
                  <a:pt x="2165" y="1910"/>
                </a:lnTo>
                <a:lnTo>
                  <a:pt x="2144" y="1908"/>
                </a:lnTo>
                <a:lnTo>
                  <a:pt x="2124" y="1906"/>
                </a:lnTo>
                <a:lnTo>
                  <a:pt x="2101" y="1905"/>
                </a:lnTo>
                <a:lnTo>
                  <a:pt x="2079" y="1904"/>
                </a:lnTo>
                <a:lnTo>
                  <a:pt x="2058" y="1905"/>
                </a:lnTo>
                <a:lnTo>
                  <a:pt x="2036" y="1906"/>
                </a:lnTo>
                <a:lnTo>
                  <a:pt x="2016" y="1908"/>
                </a:lnTo>
                <a:lnTo>
                  <a:pt x="1996" y="1912"/>
                </a:lnTo>
                <a:lnTo>
                  <a:pt x="1976" y="1916"/>
                </a:lnTo>
                <a:lnTo>
                  <a:pt x="1958" y="1920"/>
                </a:lnTo>
                <a:lnTo>
                  <a:pt x="1940" y="1927"/>
                </a:lnTo>
                <a:lnTo>
                  <a:pt x="1921" y="1934"/>
                </a:lnTo>
                <a:lnTo>
                  <a:pt x="1904" y="1941"/>
                </a:lnTo>
                <a:lnTo>
                  <a:pt x="1887" y="1950"/>
                </a:lnTo>
                <a:lnTo>
                  <a:pt x="1870" y="1959"/>
                </a:lnTo>
                <a:lnTo>
                  <a:pt x="1855" y="1969"/>
                </a:lnTo>
                <a:lnTo>
                  <a:pt x="1839" y="1981"/>
                </a:lnTo>
                <a:lnTo>
                  <a:pt x="1824" y="1993"/>
                </a:lnTo>
                <a:lnTo>
                  <a:pt x="1810" y="2005"/>
                </a:lnTo>
                <a:lnTo>
                  <a:pt x="1797" y="2018"/>
                </a:lnTo>
                <a:lnTo>
                  <a:pt x="1784" y="2031"/>
                </a:lnTo>
                <a:lnTo>
                  <a:pt x="1772" y="2045"/>
                </a:lnTo>
                <a:lnTo>
                  <a:pt x="1761" y="2059"/>
                </a:lnTo>
                <a:lnTo>
                  <a:pt x="1752" y="2073"/>
                </a:lnTo>
                <a:lnTo>
                  <a:pt x="1743" y="2087"/>
                </a:lnTo>
                <a:lnTo>
                  <a:pt x="1735" y="2103"/>
                </a:lnTo>
                <a:lnTo>
                  <a:pt x="1728" y="2118"/>
                </a:lnTo>
                <a:lnTo>
                  <a:pt x="1720" y="2133"/>
                </a:lnTo>
                <a:lnTo>
                  <a:pt x="1715" y="2150"/>
                </a:lnTo>
                <a:lnTo>
                  <a:pt x="1711" y="2166"/>
                </a:lnTo>
                <a:lnTo>
                  <a:pt x="1707" y="2182"/>
                </a:lnTo>
                <a:lnTo>
                  <a:pt x="1704" y="2199"/>
                </a:lnTo>
                <a:lnTo>
                  <a:pt x="1702" y="2216"/>
                </a:lnTo>
                <a:lnTo>
                  <a:pt x="1701" y="2234"/>
                </a:lnTo>
                <a:lnTo>
                  <a:pt x="1702" y="2258"/>
                </a:lnTo>
                <a:lnTo>
                  <a:pt x="1703" y="2286"/>
                </a:lnTo>
                <a:lnTo>
                  <a:pt x="1706" y="2319"/>
                </a:lnTo>
                <a:lnTo>
                  <a:pt x="1710" y="2354"/>
                </a:lnTo>
                <a:lnTo>
                  <a:pt x="1716" y="2396"/>
                </a:lnTo>
                <a:lnTo>
                  <a:pt x="1725" y="2441"/>
                </a:lnTo>
                <a:lnTo>
                  <a:pt x="1734" y="2491"/>
                </a:lnTo>
                <a:lnTo>
                  <a:pt x="1745" y="2545"/>
                </a:lnTo>
                <a:lnTo>
                  <a:pt x="2179" y="2552"/>
                </a:lnTo>
                <a:lnTo>
                  <a:pt x="2195" y="2554"/>
                </a:lnTo>
                <a:lnTo>
                  <a:pt x="2212" y="2556"/>
                </a:lnTo>
                <a:lnTo>
                  <a:pt x="2226" y="2560"/>
                </a:lnTo>
                <a:lnTo>
                  <a:pt x="2241" y="2566"/>
                </a:lnTo>
                <a:lnTo>
                  <a:pt x="2254" y="2572"/>
                </a:lnTo>
                <a:lnTo>
                  <a:pt x="2268" y="2580"/>
                </a:lnTo>
                <a:lnTo>
                  <a:pt x="2280" y="2589"/>
                </a:lnTo>
                <a:lnTo>
                  <a:pt x="2291" y="2598"/>
                </a:lnTo>
                <a:lnTo>
                  <a:pt x="2302" y="2609"/>
                </a:lnTo>
                <a:lnTo>
                  <a:pt x="2311" y="2620"/>
                </a:lnTo>
                <a:lnTo>
                  <a:pt x="2319" y="2632"/>
                </a:lnTo>
                <a:lnTo>
                  <a:pt x="2326" y="2645"/>
                </a:lnTo>
                <a:lnTo>
                  <a:pt x="2332" y="2658"/>
                </a:lnTo>
                <a:lnTo>
                  <a:pt x="2336" y="2672"/>
                </a:lnTo>
                <a:lnTo>
                  <a:pt x="2339" y="2685"/>
                </a:lnTo>
                <a:lnTo>
                  <a:pt x="2340" y="2701"/>
                </a:lnTo>
                <a:lnTo>
                  <a:pt x="2339" y="2715"/>
                </a:lnTo>
                <a:lnTo>
                  <a:pt x="2337" y="2729"/>
                </a:lnTo>
                <a:lnTo>
                  <a:pt x="2334" y="2742"/>
                </a:lnTo>
                <a:lnTo>
                  <a:pt x="2329" y="2756"/>
                </a:lnTo>
                <a:lnTo>
                  <a:pt x="2323" y="2769"/>
                </a:lnTo>
                <a:lnTo>
                  <a:pt x="2314" y="2780"/>
                </a:lnTo>
                <a:lnTo>
                  <a:pt x="2306" y="2791"/>
                </a:lnTo>
                <a:lnTo>
                  <a:pt x="2296" y="2801"/>
                </a:lnTo>
                <a:lnTo>
                  <a:pt x="2285" y="2811"/>
                </a:lnTo>
                <a:lnTo>
                  <a:pt x="2274" y="2819"/>
                </a:lnTo>
                <a:lnTo>
                  <a:pt x="2260" y="2826"/>
                </a:lnTo>
                <a:lnTo>
                  <a:pt x="2246" y="2832"/>
                </a:lnTo>
                <a:lnTo>
                  <a:pt x="2232" y="2837"/>
                </a:lnTo>
                <a:lnTo>
                  <a:pt x="2217" y="2841"/>
                </a:lnTo>
                <a:lnTo>
                  <a:pt x="2201" y="2843"/>
                </a:lnTo>
                <a:lnTo>
                  <a:pt x="2185" y="2843"/>
                </a:lnTo>
                <a:lnTo>
                  <a:pt x="1814" y="2843"/>
                </a:lnTo>
                <a:lnTo>
                  <a:pt x="1840" y="2948"/>
                </a:lnTo>
                <a:lnTo>
                  <a:pt x="1850" y="2993"/>
                </a:lnTo>
                <a:lnTo>
                  <a:pt x="1859" y="3032"/>
                </a:lnTo>
                <a:lnTo>
                  <a:pt x="2183" y="3027"/>
                </a:lnTo>
                <a:lnTo>
                  <a:pt x="2199" y="3027"/>
                </a:lnTo>
                <a:lnTo>
                  <a:pt x="2215" y="3029"/>
                </a:lnTo>
                <a:lnTo>
                  <a:pt x="2230" y="3032"/>
                </a:lnTo>
                <a:lnTo>
                  <a:pt x="2244" y="3036"/>
                </a:lnTo>
                <a:lnTo>
                  <a:pt x="2257" y="3042"/>
                </a:lnTo>
                <a:lnTo>
                  <a:pt x="2270" y="3048"/>
                </a:lnTo>
                <a:lnTo>
                  <a:pt x="2282" y="3055"/>
                </a:lnTo>
                <a:lnTo>
                  <a:pt x="2292" y="3064"/>
                </a:lnTo>
                <a:lnTo>
                  <a:pt x="2302" y="3073"/>
                </a:lnTo>
                <a:lnTo>
                  <a:pt x="2310" y="3085"/>
                </a:lnTo>
                <a:lnTo>
                  <a:pt x="2317" y="3095"/>
                </a:lnTo>
                <a:lnTo>
                  <a:pt x="2324" y="3107"/>
                </a:lnTo>
                <a:lnTo>
                  <a:pt x="2328" y="3119"/>
                </a:lnTo>
                <a:lnTo>
                  <a:pt x="2331" y="3133"/>
                </a:lnTo>
                <a:lnTo>
                  <a:pt x="2333" y="3147"/>
                </a:lnTo>
                <a:lnTo>
                  <a:pt x="2333" y="3160"/>
                </a:lnTo>
                <a:lnTo>
                  <a:pt x="2331" y="3174"/>
                </a:lnTo>
                <a:lnTo>
                  <a:pt x="2328" y="3188"/>
                </a:lnTo>
                <a:lnTo>
                  <a:pt x="2324" y="3202"/>
                </a:lnTo>
                <a:lnTo>
                  <a:pt x="2317" y="3214"/>
                </a:lnTo>
                <a:lnTo>
                  <a:pt x="2310" y="3226"/>
                </a:lnTo>
                <a:lnTo>
                  <a:pt x="2302" y="3238"/>
                </a:lnTo>
                <a:lnTo>
                  <a:pt x="2293" y="3249"/>
                </a:lnTo>
                <a:lnTo>
                  <a:pt x="2283" y="3259"/>
                </a:lnTo>
                <a:lnTo>
                  <a:pt x="2271" y="3269"/>
                </a:lnTo>
                <a:lnTo>
                  <a:pt x="2258" y="3277"/>
                </a:lnTo>
                <a:lnTo>
                  <a:pt x="2245" y="3284"/>
                </a:lnTo>
                <a:lnTo>
                  <a:pt x="2232" y="3291"/>
                </a:lnTo>
                <a:lnTo>
                  <a:pt x="2218" y="3297"/>
                </a:lnTo>
                <a:lnTo>
                  <a:pt x="2202" y="3301"/>
                </a:lnTo>
                <a:lnTo>
                  <a:pt x="2187" y="3304"/>
                </a:lnTo>
                <a:lnTo>
                  <a:pt x="2171" y="3306"/>
                </a:lnTo>
                <a:lnTo>
                  <a:pt x="1867" y="3316"/>
                </a:lnTo>
                <a:lnTo>
                  <a:pt x="1865" y="3343"/>
                </a:lnTo>
                <a:lnTo>
                  <a:pt x="1862" y="3367"/>
                </a:lnTo>
                <a:lnTo>
                  <a:pt x="1857" y="3395"/>
                </a:lnTo>
                <a:lnTo>
                  <a:pt x="1852" y="3422"/>
                </a:lnTo>
                <a:lnTo>
                  <a:pt x="1847" y="3448"/>
                </a:lnTo>
                <a:lnTo>
                  <a:pt x="1840" y="3474"/>
                </a:lnTo>
                <a:lnTo>
                  <a:pt x="1833" y="3498"/>
                </a:lnTo>
                <a:lnTo>
                  <a:pt x="1823" y="3522"/>
                </a:lnTo>
                <a:lnTo>
                  <a:pt x="1814" y="3545"/>
                </a:lnTo>
                <a:lnTo>
                  <a:pt x="1803" y="3568"/>
                </a:lnTo>
                <a:lnTo>
                  <a:pt x="1791" y="3590"/>
                </a:lnTo>
                <a:lnTo>
                  <a:pt x="1778" y="3612"/>
                </a:lnTo>
                <a:lnTo>
                  <a:pt x="1761" y="3634"/>
                </a:lnTo>
                <a:lnTo>
                  <a:pt x="1745" y="3655"/>
                </a:lnTo>
                <a:lnTo>
                  <a:pt x="1726" y="3676"/>
                </a:lnTo>
                <a:lnTo>
                  <a:pt x="1705" y="3698"/>
                </a:lnTo>
                <a:lnTo>
                  <a:pt x="1682" y="3718"/>
                </a:lnTo>
                <a:lnTo>
                  <a:pt x="1657" y="3740"/>
                </a:lnTo>
                <a:lnTo>
                  <a:pt x="1686" y="3736"/>
                </a:lnTo>
                <a:lnTo>
                  <a:pt x="1708" y="3732"/>
                </a:lnTo>
                <a:lnTo>
                  <a:pt x="1729" y="3731"/>
                </a:lnTo>
                <a:lnTo>
                  <a:pt x="1746" y="3731"/>
                </a:lnTo>
                <a:lnTo>
                  <a:pt x="1781" y="3734"/>
                </a:lnTo>
                <a:lnTo>
                  <a:pt x="1801" y="3736"/>
                </a:lnTo>
                <a:lnTo>
                  <a:pt x="1824" y="3736"/>
                </a:lnTo>
                <a:lnTo>
                  <a:pt x="1861" y="3737"/>
                </a:lnTo>
                <a:lnTo>
                  <a:pt x="1898" y="3738"/>
                </a:lnTo>
                <a:lnTo>
                  <a:pt x="1934" y="3739"/>
                </a:lnTo>
                <a:lnTo>
                  <a:pt x="1973" y="3741"/>
                </a:lnTo>
                <a:lnTo>
                  <a:pt x="2012" y="3744"/>
                </a:lnTo>
                <a:lnTo>
                  <a:pt x="2051" y="3748"/>
                </a:lnTo>
                <a:lnTo>
                  <a:pt x="2090" y="3752"/>
                </a:lnTo>
                <a:lnTo>
                  <a:pt x="2130" y="3757"/>
                </a:lnTo>
                <a:lnTo>
                  <a:pt x="2191" y="3764"/>
                </a:lnTo>
                <a:lnTo>
                  <a:pt x="2247" y="3769"/>
                </a:lnTo>
                <a:lnTo>
                  <a:pt x="2297" y="3772"/>
                </a:lnTo>
                <a:lnTo>
                  <a:pt x="2343" y="3774"/>
                </a:lnTo>
                <a:lnTo>
                  <a:pt x="2384" y="3775"/>
                </a:lnTo>
                <a:lnTo>
                  <a:pt x="2419" y="3775"/>
                </a:lnTo>
                <a:lnTo>
                  <a:pt x="2450" y="3774"/>
                </a:lnTo>
                <a:lnTo>
                  <a:pt x="2476" y="3771"/>
                </a:lnTo>
                <a:lnTo>
                  <a:pt x="2502" y="3767"/>
                </a:lnTo>
                <a:lnTo>
                  <a:pt x="2530" y="3761"/>
                </a:lnTo>
                <a:lnTo>
                  <a:pt x="2561" y="3752"/>
                </a:lnTo>
                <a:lnTo>
                  <a:pt x="2595" y="3740"/>
                </a:lnTo>
                <a:lnTo>
                  <a:pt x="2629" y="3725"/>
                </a:lnTo>
                <a:lnTo>
                  <a:pt x="2646" y="3717"/>
                </a:lnTo>
                <a:lnTo>
                  <a:pt x="2664" y="3708"/>
                </a:lnTo>
                <a:lnTo>
                  <a:pt x="2682" y="3698"/>
                </a:lnTo>
                <a:lnTo>
                  <a:pt x="2699" y="3687"/>
                </a:lnTo>
                <a:lnTo>
                  <a:pt x="2718" y="3675"/>
                </a:lnTo>
                <a:lnTo>
                  <a:pt x="2735" y="3663"/>
                </a:lnTo>
                <a:lnTo>
                  <a:pt x="2751" y="3661"/>
                </a:lnTo>
                <a:lnTo>
                  <a:pt x="2767" y="3660"/>
                </a:lnTo>
                <a:lnTo>
                  <a:pt x="2782" y="3661"/>
                </a:lnTo>
                <a:lnTo>
                  <a:pt x="2795" y="3664"/>
                </a:lnTo>
                <a:lnTo>
                  <a:pt x="2808" y="3669"/>
                </a:lnTo>
                <a:lnTo>
                  <a:pt x="2814" y="3672"/>
                </a:lnTo>
                <a:lnTo>
                  <a:pt x="2819" y="3675"/>
                </a:lnTo>
                <a:lnTo>
                  <a:pt x="2824" y="3679"/>
                </a:lnTo>
                <a:lnTo>
                  <a:pt x="2828" y="3684"/>
                </a:lnTo>
                <a:lnTo>
                  <a:pt x="2832" y="3689"/>
                </a:lnTo>
                <a:lnTo>
                  <a:pt x="2835" y="3695"/>
                </a:lnTo>
                <a:lnTo>
                  <a:pt x="2837" y="3701"/>
                </a:lnTo>
                <a:lnTo>
                  <a:pt x="2839" y="3707"/>
                </a:lnTo>
                <a:lnTo>
                  <a:pt x="2840" y="3714"/>
                </a:lnTo>
                <a:lnTo>
                  <a:pt x="2841" y="3722"/>
                </a:lnTo>
                <a:lnTo>
                  <a:pt x="2840" y="3730"/>
                </a:lnTo>
                <a:lnTo>
                  <a:pt x="2839" y="3740"/>
                </a:lnTo>
                <a:lnTo>
                  <a:pt x="2837" y="3749"/>
                </a:lnTo>
                <a:lnTo>
                  <a:pt x="2834" y="3759"/>
                </a:lnTo>
                <a:lnTo>
                  <a:pt x="2831" y="3769"/>
                </a:lnTo>
                <a:lnTo>
                  <a:pt x="2826" y="3780"/>
                </a:lnTo>
                <a:lnTo>
                  <a:pt x="2820" y="3792"/>
                </a:lnTo>
                <a:lnTo>
                  <a:pt x="2814" y="3804"/>
                </a:lnTo>
                <a:lnTo>
                  <a:pt x="2797" y="3830"/>
                </a:lnTo>
                <a:lnTo>
                  <a:pt x="2776" y="3860"/>
                </a:lnTo>
                <a:close/>
              </a:path>
            </a:pathLst>
          </a:custGeom>
          <a:solidFill>
            <a:sysClr val="window" lastClr="FFFFFF"/>
          </a:solidFill>
          <a:ln>
            <a:noFill/>
          </a:ln>
        </p:spPr>
        <p:txBody>
          <a:bodyPr lIns="91440" tIns="45720" rIns="91440" bIns="45720" anchor="ctr">
            <a:scene3d>
              <a:camera prst="orthographicFront"/>
              <a:lightRig rig="threePt" dir="t"/>
            </a:scene3d>
            <a:sp3d>
              <a:contourClr>
                <a:srgbClr val="FFFFFF"/>
              </a:contourClr>
            </a:sp3d>
          </a:bodyPr>
          <a:lstStyle/>
          <a:p>
            <a:pPr algn="ctr" defTabSz="914400">
              <a:defRPr/>
            </a:pPr>
            <a:endParaRPr lang="zh-CN" altLang="en-US" kern="0">
              <a:solidFill>
                <a:srgbClr val="FFFFFF"/>
              </a:solidFill>
              <a:latin typeface="Calibri" panose="020F0502020204030204"/>
              <a:ea typeface="宋体" panose="02010600030101010101" pitchFamily="2" charset="-122"/>
            </a:endParaRPr>
          </a:p>
        </p:txBody>
      </p:sp>
      <p:grpSp>
        <p:nvGrpSpPr>
          <p:cNvPr id="43" name="组合 42"/>
          <p:cNvGrpSpPr/>
          <p:nvPr/>
        </p:nvGrpSpPr>
        <p:grpSpPr>
          <a:xfrm>
            <a:off x="881201" y="4559317"/>
            <a:ext cx="275659" cy="207263"/>
            <a:chOff x="2231238" y="1865312"/>
            <a:chExt cx="514350" cy="386732"/>
          </a:xfrm>
          <a:solidFill>
            <a:sysClr val="window" lastClr="FFFFFF"/>
          </a:solidFill>
        </p:grpSpPr>
        <p:sp>
          <p:nvSpPr>
            <p:cNvPr id="44" name="Freeform 11">
              <a:hlinkClick r:id="rId1"/>
            </p:cNvPr>
            <p:cNvSpPr/>
            <p:nvPr/>
          </p:nvSpPr>
          <p:spPr bwMode="auto">
            <a:xfrm>
              <a:off x="2231238" y="1993281"/>
              <a:ext cx="514350" cy="258763"/>
            </a:xfrm>
            <a:custGeom>
              <a:avLst/>
              <a:gdLst>
                <a:gd name="T0" fmla="*/ 324 w 324"/>
                <a:gd name="T1" fmla="*/ 0 h 163"/>
                <a:gd name="T2" fmla="*/ 270 w 324"/>
                <a:gd name="T3" fmla="*/ 163 h 163"/>
                <a:gd name="T4" fmla="*/ 0 w 324"/>
                <a:gd name="T5" fmla="*/ 163 h 163"/>
                <a:gd name="T6" fmla="*/ 54 w 324"/>
                <a:gd name="T7" fmla="*/ 0 h 163"/>
                <a:gd name="T8" fmla="*/ 324 w 324"/>
                <a:gd name="T9" fmla="*/ 0 h 163"/>
              </a:gdLst>
              <a:ahLst/>
              <a:cxnLst>
                <a:cxn ang="0">
                  <a:pos x="T0" y="T1"/>
                </a:cxn>
                <a:cxn ang="0">
                  <a:pos x="T2" y="T3"/>
                </a:cxn>
                <a:cxn ang="0">
                  <a:pos x="T4" y="T5"/>
                </a:cxn>
                <a:cxn ang="0">
                  <a:pos x="T6" y="T7"/>
                </a:cxn>
                <a:cxn ang="0">
                  <a:pos x="T8" y="T9"/>
                </a:cxn>
              </a:cxnLst>
              <a:rect l="0" t="0" r="r" b="b"/>
              <a:pathLst>
                <a:path w="324" h="163">
                  <a:moveTo>
                    <a:pt x="324" y="0"/>
                  </a:moveTo>
                  <a:lnTo>
                    <a:pt x="270" y="163"/>
                  </a:lnTo>
                  <a:lnTo>
                    <a:pt x="0" y="163"/>
                  </a:lnTo>
                  <a:lnTo>
                    <a:pt x="54" y="0"/>
                  </a:lnTo>
                  <a:lnTo>
                    <a:pt x="324" y="0"/>
                  </a:lnTo>
                </a:path>
              </a:pathLst>
            </a:custGeom>
            <a:grpFill/>
            <a:ln w="25400" cap="flat" cmpd="sng" algn="ctr">
              <a:noFill/>
              <a:prstDash val="solid"/>
            </a:ln>
            <a:effectLst/>
          </p:spPr>
          <p:txBody>
            <a:bodyPr rtlCol="0" anchor="ctr"/>
            <a:lstStyle/>
            <a:p>
              <a:pPr algn="ctr" defTabSz="685800">
                <a:defRPr/>
              </a:pPr>
              <a:endParaRPr lang="zh-CN" altLang="en-US" sz="1335" kern="0">
                <a:solidFill>
                  <a:prstClr val="white"/>
                </a:solidFill>
                <a:latin typeface="Calibri Light" panose="020F0302020204030204"/>
                <a:ea typeface="微软雅黑 Light" panose="020B0502040204020203" charset="-122"/>
              </a:endParaRPr>
            </a:p>
          </p:txBody>
        </p:sp>
        <p:sp>
          <p:nvSpPr>
            <p:cNvPr id="45" name="Freeform 12"/>
            <p:cNvSpPr/>
            <p:nvPr/>
          </p:nvSpPr>
          <p:spPr bwMode="auto">
            <a:xfrm>
              <a:off x="2236788" y="1865312"/>
              <a:ext cx="449262" cy="338138"/>
            </a:xfrm>
            <a:custGeom>
              <a:avLst/>
              <a:gdLst>
                <a:gd name="T0" fmla="*/ 44 w 283"/>
                <a:gd name="T1" fmla="*/ 81 h 213"/>
                <a:gd name="T2" fmla="*/ 49 w 283"/>
                <a:gd name="T3" fmla="*/ 71 h 213"/>
                <a:gd name="T4" fmla="*/ 59 w 283"/>
                <a:gd name="T5" fmla="*/ 71 h 213"/>
                <a:gd name="T6" fmla="*/ 283 w 283"/>
                <a:gd name="T7" fmla="*/ 71 h 213"/>
                <a:gd name="T8" fmla="*/ 283 w 283"/>
                <a:gd name="T9" fmla="*/ 43 h 213"/>
                <a:gd name="T10" fmla="*/ 184 w 283"/>
                <a:gd name="T11" fmla="*/ 43 h 213"/>
                <a:gd name="T12" fmla="*/ 149 w 283"/>
                <a:gd name="T13" fmla="*/ 0 h 213"/>
                <a:gd name="T14" fmla="*/ 18 w 283"/>
                <a:gd name="T15" fmla="*/ 0 h 213"/>
                <a:gd name="T16" fmla="*/ 0 w 283"/>
                <a:gd name="T17" fmla="*/ 43 h 213"/>
                <a:gd name="T18" fmla="*/ 0 w 283"/>
                <a:gd name="T19" fmla="*/ 213 h 213"/>
                <a:gd name="T20" fmla="*/ 44 w 283"/>
                <a:gd name="T21" fmla="*/ 8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3" h="213">
                  <a:moveTo>
                    <a:pt x="44" y="81"/>
                  </a:moveTo>
                  <a:lnTo>
                    <a:pt x="49" y="71"/>
                  </a:lnTo>
                  <a:lnTo>
                    <a:pt x="59" y="71"/>
                  </a:lnTo>
                  <a:lnTo>
                    <a:pt x="283" y="71"/>
                  </a:lnTo>
                  <a:lnTo>
                    <a:pt x="283" y="43"/>
                  </a:lnTo>
                  <a:lnTo>
                    <a:pt x="184" y="43"/>
                  </a:lnTo>
                  <a:lnTo>
                    <a:pt x="149" y="0"/>
                  </a:lnTo>
                  <a:lnTo>
                    <a:pt x="18" y="0"/>
                  </a:lnTo>
                  <a:lnTo>
                    <a:pt x="0" y="43"/>
                  </a:lnTo>
                  <a:lnTo>
                    <a:pt x="0" y="213"/>
                  </a:lnTo>
                  <a:lnTo>
                    <a:pt x="44" y="81"/>
                  </a:lnTo>
                  <a:close/>
                </a:path>
              </a:pathLst>
            </a:custGeom>
            <a:grpFill/>
            <a:ln w="25400" cap="flat" cmpd="sng" algn="ctr">
              <a:noFill/>
              <a:prstDash val="solid"/>
            </a:ln>
            <a:effectLst/>
          </p:spPr>
          <p:txBody>
            <a:bodyPr rtlCol="0" anchor="ctr"/>
            <a:lstStyle/>
            <a:p>
              <a:pPr algn="ctr" defTabSz="685800">
                <a:defRPr/>
              </a:pPr>
              <a:endParaRPr lang="zh-CN" altLang="en-US" sz="1335" kern="0">
                <a:solidFill>
                  <a:prstClr val="white"/>
                </a:solidFill>
                <a:latin typeface="Calibri Light" panose="020F0302020204030204"/>
                <a:ea typeface="微软雅黑 Light" panose="020B0502040204020203" charset="-122"/>
              </a:endParaRPr>
            </a:p>
          </p:txBody>
        </p:sp>
      </p:grpSp>
      <p:sp>
        <p:nvSpPr>
          <p:cNvPr id="46" name="Freeform 134"/>
          <p:cNvSpPr/>
          <p:nvPr/>
        </p:nvSpPr>
        <p:spPr bwMode="auto">
          <a:xfrm>
            <a:off x="4558752" y="4501274"/>
            <a:ext cx="143883" cy="322288"/>
          </a:xfrm>
          <a:custGeom>
            <a:avLst/>
            <a:gdLst>
              <a:gd name="T0" fmla="*/ 18 w 21"/>
              <a:gd name="T1" fmla="*/ 26 h 47"/>
              <a:gd name="T2" fmla="*/ 18 w 21"/>
              <a:gd name="T3" fmla="*/ 2 h 47"/>
              <a:gd name="T4" fmla="*/ 16 w 21"/>
              <a:gd name="T5" fmla="*/ 0 h 47"/>
              <a:gd name="T6" fmla="*/ 14 w 21"/>
              <a:gd name="T7" fmla="*/ 2 h 47"/>
              <a:gd name="T8" fmla="*/ 14 w 21"/>
              <a:gd name="T9" fmla="*/ 26 h 47"/>
              <a:gd name="T10" fmla="*/ 11 w 21"/>
              <a:gd name="T11" fmla="*/ 30 h 47"/>
              <a:gd name="T12" fmla="*/ 12 w 21"/>
              <a:gd name="T13" fmla="*/ 32 h 47"/>
              <a:gd name="T14" fmla="*/ 1 w 21"/>
              <a:gd name="T15" fmla="*/ 43 h 47"/>
              <a:gd name="T16" fmla="*/ 1 w 21"/>
              <a:gd name="T17" fmla="*/ 46 h 47"/>
              <a:gd name="T18" fmla="*/ 3 w 21"/>
              <a:gd name="T19" fmla="*/ 47 h 47"/>
              <a:gd name="T20" fmla="*/ 4 w 21"/>
              <a:gd name="T21" fmla="*/ 46 h 47"/>
              <a:gd name="T22" fmla="*/ 15 w 21"/>
              <a:gd name="T23" fmla="*/ 34 h 47"/>
              <a:gd name="T24" fmla="*/ 16 w 21"/>
              <a:gd name="T25" fmla="*/ 35 h 47"/>
              <a:gd name="T26" fmla="*/ 21 w 21"/>
              <a:gd name="T27" fmla="*/ 30 h 47"/>
              <a:gd name="T28" fmla="*/ 18 w 21"/>
              <a:gd name="T29" fmla="*/ 2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47">
                <a:moveTo>
                  <a:pt x="18" y="26"/>
                </a:moveTo>
                <a:cubicBezTo>
                  <a:pt x="18" y="2"/>
                  <a:pt x="18" y="2"/>
                  <a:pt x="18" y="2"/>
                </a:cubicBezTo>
                <a:cubicBezTo>
                  <a:pt x="18" y="0"/>
                  <a:pt x="17" y="0"/>
                  <a:pt x="16" y="0"/>
                </a:cubicBezTo>
                <a:cubicBezTo>
                  <a:pt x="15" y="0"/>
                  <a:pt x="14" y="0"/>
                  <a:pt x="14" y="2"/>
                </a:cubicBezTo>
                <a:cubicBezTo>
                  <a:pt x="14" y="26"/>
                  <a:pt x="14" y="26"/>
                  <a:pt x="14" y="26"/>
                </a:cubicBezTo>
                <a:cubicBezTo>
                  <a:pt x="12" y="26"/>
                  <a:pt x="11" y="28"/>
                  <a:pt x="11" y="30"/>
                </a:cubicBezTo>
                <a:cubicBezTo>
                  <a:pt x="11" y="30"/>
                  <a:pt x="11" y="31"/>
                  <a:pt x="12" y="32"/>
                </a:cubicBezTo>
                <a:cubicBezTo>
                  <a:pt x="1" y="43"/>
                  <a:pt x="1" y="43"/>
                  <a:pt x="1" y="43"/>
                </a:cubicBezTo>
                <a:cubicBezTo>
                  <a:pt x="0" y="44"/>
                  <a:pt x="0" y="46"/>
                  <a:pt x="1" y="46"/>
                </a:cubicBezTo>
                <a:cubicBezTo>
                  <a:pt x="2" y="47"/>
                  <a:pt x="2" y="47"/>
                  <a:pt x="3" y="47"/>
                </a:cubicBezTo>
                <a:cubicBezTo>
                  <a:pt x="3" y="47"/>
                  <a:pt x="4" y="47"/>
                  <a:pt x="4" y="46"/>
                </a:cubicBezTo>
                <a:cubicBezTo>
                  <a:pt x="15" y="34"/>
                  <a:pt x="15" y="34"/>
                  <a:pt x="15" y="34"/>
                </a:cubicBezTo>
                <a:cubicBezTo>
                  <a:pt x="15" y="35"/>
                  <a:pt x="16" y="35"/>
                  <a:pt x="16" y="35"/>
                </a:cubicBezTo>
                <a:cubicBezTo>
                  <a:pt x="19" y="35"/>
                  <a:pt x="21" y="32"/>
                  <a:pt x="21" y="30"/>
                </a:cubicBezTo>
                <a:cubicBezTo>
                  <a:pt x="21" y="28"/>
                  <a:pt x="20" y="26"/>
                  <a:pt x="18" y="26"/>
                </a:cubicBezTo>
                <a:close/>
              </a:path>
            </a:pathLst>
          </a:custGeom>
          <a:solidFill>
            <a:sysClr val="window" lastClr="FFFFFF"/>
          </a:solidFill>
          <a:ln>
            <a:noFill/>
          </a:ln>
        </p:spPr>
        <p:txBody>
          <a:bodyPr vert="horz" wrap="square" lIns="91440" tIns="45720" rIns="91440" bIns="45720" numCol="1" anchor="t" anchorCtr="0" compatLnSpc="1"/>
          <a:lstStyle/>
          <a:p>
            <a:pPr defTabSz="914400">
              <a:defRPr/>
            </a:pPr>
            <a:endParaRPr lang="zh-CN" altLang="en-US" kern="0">
              <a:solidFill>
                <a:prstClr val="black"/>
              </a:solidFill>
              <a:latin typeface="Calibri Light" panose="020F0302020204030204"/>
              <a:ea typeface="微软雅黑 Light" panose="020B0502040204020203" charset="-122"/>
            </a:endParaRPr>
          </a:p>
        </p:txBody>
      </p:sp>
      <p:pic>
        <p:nvPicPr>
          <p:cNvPr id="47" name="图片 46"/>
          <p:cNvPicPr>
            <a:picLocks noChangeAspect="1"/>
          </p:cNvPicPr>
          <p:nvPr/>
        </p:nvPicPr>
        <p:blipFill rotWithShape="1">
          <a:blip r:embed="rId3">
            <a:extLst>
              <a:ext uri="{28A0092B-C50C-407E-A947-70E740481C1C}">
                <a14:useLocalDpi xmlns:a14="http://schemas.microsoft.com/office/drawing/2010/main" val="0"/>
              </a:ext>
            </a:extLst>
          </a:blip>
          <a:srcRect l="8012" t="19" r="6975" b="5497"/>
          <a:stretch>
            <a:fillRect/>
          </a:stretch>
        </p:blipFill>
        <p:spPr>
          <a:xfrm>
            <a:off x="4296962" y="1372126"/>
            <a:ext cx="3665350" cy="2715870"/>
          </a:xfrm>
          <a:prstGeom prst="rect">
            <a:avLst/>
          </a:prstGeom>
        </p:spPr>
      </p:pic>
      <p:pic>
        <p:nvPicPr>
          <p:cNvPr id="48" name="图片 47"/>
          <p:cNvPicPr>
            <a:picLocks noChangeAspect="1"/>
          </p:cNvPicPr>
          <p:nvPr/>
        </p:nvPicPr>
        <p:blipFill>
          <a:blip r:embed="rId4">
            <a:extLst>
              <a:ext uri="{28A0092B-C50C-407E-A947-70E740481C1C}">
                <a14:useLocalDpi xmlns:a14="http://schemas.microsoft.com/office/drawing/2010/main" val="0"/>
              </a:ext>
            </a:extLst>
          </a:blip>
          <a:srcRect t="22139" b="22139"/>
          <a:stretch>
            <a:fillRect/>
          </a:stretch>
        </p:blipFill>
        <p:spPr>
          <a:xfrm>
            <a:off x="8258564" y="1358634"/>
            <a:ext cx="3665350" cy="2722075"/>
          </a:xfrm>
          <a:prstGeom prst="rect">
            <a:avLst/>
          </a:prstGeom>
        </p:spPr>
      </p:pic>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5">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rcRect t="8335" b="8335"/>
          <a:stretch>
            <a:fillRect/>
          </a:stretch>
        </p:blipFill>
        <p:spPr>
          <a:xfrm>
            <a:off x="-1" y="0"/>
            <a:ext cx="12191999" cy="6872988"/>
          </a:xfrm>
          <a:prstGeom prst="rect">
            <a:avLst/>
          </a:prstGeom>
        </p:spPr>
      </p:pic>
      <p:sp>
        <p:nvSpPr>
          <p:cNvPr id="3" name="矩形 2"/>
          <p:cNvSpPr/>
          <p:nvPr/>
        </p:nvSpPr>
        <p:spPr>
          <a:xfrm>
            <a:off x="-2" y="-3413"/>
            <a:ext cx="12191999" cy="6872988"/>
          </a:xfrm>
          <a:prstGeom prst="rect">
            <a:avLst/>
          </a:prstGeom>
          <a:gradFill flip="none" rotWithShape="1">
            <a:gsLst>
              <a:gs pos="0">
                <a:srgbClr val="961318"/>
              </a:gs>
              <a:gs pos="54000">
                <a:srgbClr val="961318">
                  <a:alpha val="72000"/>
                </a:srgbClr>
              </a:gs>
              <a:gs pos="100000">
                <a:srgbClr val="961318">
                  <a:alpha val="90000"/>
                </a:srgbClr>
              </a:gs>
            </a:gsLst>
            <a:lin ang="16200000" scaled="1"/>
            <a:tileRect/>
          </a:gradFill>
          <a:ln w="12700" cap="flat" cmpd="sng" algn="ctr">
            <a:noFill/>
            <a:prstDash val="solid"/>
            <a:miter lim="800000"/>
          </a:ln>
          <a:effectLst/>
        </p:spPr>
        <p:txBody>
          <a:bodyPr rtlCol="0" anchor="ctr"/>
          <a:lstStyle/>
          <a:p>
            <a:pPr algn="ctr">
              <a:defRPr/>
            </a:pPr>
            <a:endParaRPr lang="zh-CN" altLang="en-US" kern="0">
              <a:solidFill>
                <a:prstClr val="white"/>
              </a:solidFill>
              <a:latin typeface="Arial" panose="020B0604020202020204"/>
              <a:ea typeface="宋体" panose="02010600030101010101" pitchFamily="2" charset="-122"/>
            </a:endParaRPr>
          </a:p>
        </p:txBody>
      </p:sp>
      <p:grpSp>
        <p:nvGrpSpPr>
          <p:cNvPr id="4" name="组合 3"/>
          <p:cNvGrpSpPr/>
          <p:nvPr/>
        </p:nvGrpSpPr>
        <p:grpSpPr>
          <a:xfrm>
            <a:off x="839416" y="146766"/>
            <a:ext cx="10359317" cy="6586418"/>
            <a:chOff x="839416" y="146766"/>
            <a:chExt cx="10359317" cy="6586418"/>
          </a:xfrm>
        </p:grpSpPr>
        <p:grpSp>
          <p:nvGrpSpPr>
            <p:cNvPr id="5" name="组合 4"/>
            <p:cNvGrpSpPr/>
            <p:nvPr/>
          </p:nvGrpSpPr>
          <p:grpSpPr>
            <a:xfrm>
              <a:off x="839416" y="1556792"/>
              <a:ext cx="6243011" cy="3744416"/>
              <a:chOff x="1438213" y="1556792"/>
              <a:chExt cx="6243011" cy="3744416"/>
            </a:xfrm>
          </p:grpSpPr>
          <p:sp>
            <p:nvSpPr>
              <p:cNvPr id="8" name="矩形 7"/>
              <p:cNvSpPr/>
              <p:nvPr/>
            </p:nvSpPr>
            <p:spPr>
              <a:xfrm>
                <a:off x="2135560" y="2678946"/>
                <a:ext cx="5545664" cy="1015663"/>
              </a:xfrm>
              <a:prstGeom prst="rect">
                <a:avLst/>
              </a:prstGeom>
              <a:noFill/>
            </p:spPr>
            <p:txBody>
              <a:bodyPr wrap="square" anchor="ctr">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rPr>
                  <a:t>请输入你的标题</a:t>
                </a:r>
                <a:endPar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endParaRPr>
              </a:p>
            </p:txBody>
          </p:sp>
          <p:sp>
            <p:nvSpPr>
              <p:cNvPr id="9" name="文本框 8"/>
              <p:cNvSpPr txBox="1"/>
              <p:nvPr/>
            </p:nvSpPr>
            <p:spPr>
              <a:xfrm>
                <a:off x="2334343" y="3662830"/>
                <a:ext cx="4676055" cy="307777"/>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rPr>
                  <a:t>ADD YOUR TITLE HERE PLEASE </a:t>
                </a:r>
                <a:endPar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endParaRPr>
              </a:p>
            </p:txBody>
          </p:sp>
          <p:grpSp>
            <p:nvGrpSpPr>
              <p:cNvPr id="10" name="组合 9"/>
              <p:cNvGrpSpPr/>
              <p:nvPr/>
            </p:nvGrpSpPr>
            <p:grpSpPr>
              <a:xfrm>
                <a:off x="1438213" y="1556792"/>
                <a:ext cx="2520280" cy="3744416"/>
                <a:chOff x="1487488" y="1556792"/>
                <a:chExt cx="2520280" cy="3744416"/>
              </a:xfrm>
            </p:grpSpPr>
            <p:cxnSp>
              <p:nvCxnSpPr>
                <p:cNvPr id="11" name="直接连接符 10"/>
                <p:cNvCxnSpPr/>
                <p:nvPr/>
              </p:nvCxnSpPr>
              <p:spPr>
                <a:xfrm flipV="1">
                  <a:off x="4007768" y="1556792"/>
                  <a:ext cx="0" cy="720080"/>
                </a:xfrm>
                <a:prstGeom prst="line">
                  <a:avLst/>
                </a:prstGeom>
                <a:noFill/>
                <a:ln w="28575" cap="flat" cmpd="sng" algn="ctr">
                  <a:solidFill>
                    <a:sysClr val="window" lastClr="FFFFFF"/>
                  </a:solidFill>
                  <a:prstDash val="solid"/>
                  <a:miter lim="800000"/>
                </a:ln>
                <a:effectLst/>
              </p:spPr>
            </p:cxnSp>
            <p:cxnSp>
              <p:nvCxnSpPr>
                <p:cNvPr id="12" name="直接连接符 11"/>
                <p:cNvCxnSpPr/>
                <p:nvPr/>
              </p:nvCxnSpPr>
              <p:spPr>
                <a:xfrm flipH="1">
                  <a:off x="1487488" y="1556792"/>
                  <a:ext cx="2520280" cy="0"/>
                </a:xfrm>
                <a:prstGeom prst="line">
                  <a:avLst/>
                </a:prstGeom>
                <a:noFill/>
                <a:ln w="28575" cap="flat" cmpd="sng" algn="ctr">
                  <a:solidFill>
                    <a:sysClr val="window" lastClr="FFFFFF"/>
                  </a:solidFill>
                  <a:prstDash val="solid"/>
                  <a:miter lim="800000"/>
                </a:ln>
                <a:effectLst/>
              </p:spPr>
            </p:cxnSp>
            <p:cxnSp>
              <p:nvCxnSpPr>
                <p:cNvPr id="13" name="直接连接符 12"/>
                <p:cNvCxnSpPr/>
                <p:nvPr/>
              </p:nvCxnSpPr>
              <p:spPr>
                <a:xfrm>
                  <a:off x="1487488" y="1556792"/>
                  <a:ext cx="0" cy="3744416"/>
                </a:xfrm>
                <a:prstGeom prst="line">
                  <a:avLst/>
                </a:prstGeom>
                <a:noFill/>
                <a:ln w="28575" cap="flat" cmpd="sng" algn="ctr">
                  <a:solidFill>
                    <a:sysClr val="window" lastClr="FFFFFF"/>
                  </a:solidFill>
                  <a:prstDash val="solid"/>
                  <a:miter lim="800000"/>
                </a:ln>
                <a:effectLst/>
              </p:spPr>
            </p:cxnSp>
            <p:cxnSp>
              <p:nvCxnSpPr>
                <p:cNvPr id="14" name="直接连接符 13"/>
                <p:cNvCxnSpPr/>
                <p:nvPr/>
              </p:nvCxnSpPr>
              <p:spPr>
                <a:xfrm>
                  <a:off x="1487488" y="5301208"/>
                  <a:ext cx="2520280" cy="0"/>
                </a:xfrm>
                <a:prstGeom prst="line">
                  <a:avLst/>
                </a:prstGeom>
                <a:noFill/>
                <a:ln w="28575" cap="flat" cmpd="sng" algn="ctr">
                  <a:solidFill>
                    <a:sysClr val="window" lastClr="FFFFFF"/>
                  </a:solidFill>
                  <a:prstDash val="solid"/>
                  <a:miter lim="800000"/>
                </a:ln>
                <a:effectLst/>
              </p:spPr>
            </p:cxnSp>
            <p:cxnSp>
              <p:nvCxnSpPr>
                <p:cNvPr id="15" name="直接连接符 14"/>
                <p:cNvCxnSpPr/>
                <p:nvPr/>
              </p:nvCxnSpPr>
              <p:spPr>
                <a:xfrm flipV="1">
                  <a:off x="4007768" y="4509120"/>
                  <a:ext cx="0" cy="792088"/>
                </a:xfrm>
                <a:prstGeom prst="line">
                  <a:avLst/>
                </a:prstGeom>
                <a:noFill/>
                <a:ln w="28575" cap="flat" cmpd="sng" algn="ctr">
                  <a:solidFill>
                    <a:sysClr val="window" lastClr="FFFFFF"/>
                  </a:solidFill>
                  <a:prstDash val="solid"/>
                  <a:miter lim="800000"/>
                </a:ln>
                <a:effectLst/>
              </p:spPr>
            </p:cxnSp>
          </p:grpSp>
        </p:grpSp>
        <p:sp>
          <p:nvSpPr>
            <p:cNvPr id="6" name="文本框 5"/>
            <p:cNvSpPr txBox="1"/>
            <p:nvPr/>
          </p:nvSpPr>
          <p:spPr>
            <a:xfrm>
              <a:off x="7404104" y="146766"/>
              <a:ext cx="3794629" cy="6586418"/>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rPr>
                <a:t>1</a:t>
              </a:r>
              <a:endParaRPr kumimoji="0" lang="zh-CN" altLang="en-US"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endParaRPr>
            </a:p>
          </p:txBody>
        </p:sp>
        <p:cxnSp>
          <p:nvCxnSpPr>
            <p:cNvPr id="7" name="直接连接符 6"/>
            <p:cNvCxnSpPr/>
            <p:nvPr/>
          </p:nvCxnSpPr>
          <p:spPr>
            <a:xfrm>
              <a:off x="1735546" y="4221088"/>
              <a:ext cx="760054" cy="0"/>
            </a:xfrm>
            <a:prstGeom prst="line">
              <a:avLst/>
            </a:prstGeom>
            <a:noFill/>
            <a:ln w="9525" cap="flat" cmpd="sng" algn="ctr">
              <a:solidFill>
                <a:sysClr val="window" lastClr="FFFFFF"/>
              </a:solidFill>
              <a:prstDash val="solid"/>
            </a:ln>
            <a:effectLst/>
          </p:spPr>
        </p:cxnSp>
      </p:grpSp>
      <p:sp>
        <p:nvSpPr>
          <p:cNvPr id="17" name="文本框 2"/>
          <p:cNvSpPr txBox="1"/>
          <p:nvPr/>
        </p:nvSpPr>
        <p:spPr>
          <a:xfrm>
            <a:off x="9987943" y="5546630"/>
            <a:ext cx="1960438" cy="10772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200" dirty="0">
                <a:solidFill>
                  <a:schemeClr val="bg1"/>
                </a:solidFill>
                <a:latin typeface="华文行楷" panose="02010800040101010101" pitchFamily="2" charset="-122"/>
                <a:ea typeface="华文行楷" panose="02010800040101010101" pitchFamily="2" charset="-122"/>
              </a:rPr>
              <a:t>团结 勤奋 求是 创新</a:t>
            </a:r>
            <a:endParaRPr lang="zh-CN" altLang="en-US" sz="3200" dirty="0">
              <a:solidFill>
                <a:schemeClr val="bg1"/>
              </a:solidFill>
              <a:latin typeface="华文行楷" panose="02010800040101010101" pitchFamily="2" charset="-122"/>
              <a:ea typeface="华文行楷" panose="02010800040101010101" pitchFamily="2" charset="-122"/>
            </a:endParaRPr>
          </a:p>
        </p:txBody>
      </p:sp>
      <p:pic>
        <p:nvPicPr>
          <p:cNvPr id="18" name="图片 17"/>
          <p:cNvPicPr>
            <a:picLocks noChangeAspect="1"/>
          </p:cNvPicPr>
          <p:nvPr/>
        </p:nvPicPr>
        <p:blipFill>
          <a:blip r:embed="rId2">
            <a:clrChange>
              <a:clrFrom>
                <a:srgbClr val="FFFFFF"/>
              </a:clrFrom>
              <a:clrTo>
                <a:srgbClr val="FFFFFF">
                  <a:alpha val="0"/>
                </a:srgbClr>
              </a:clrTo>
            </a:clrChange>
            <a:biLevel thresh="50000"/>
            <a:extLst>
              <a:ext uri="{28A0092B-C50C-407E-A947-70E740481C1C}">
                <a14:useLocalDpi xmlns:a14="http://schemas.microsoft.com/office/drawing/2010/main" val="0"/>
              </a:ext>
            </a:extLst>
          </a:blip>
          <a:srcRect/>
          <a:stretch>
            <a:fillRect/>
          </a:stretch>
        </p:blipFill>
        <p:spPr>
          <a:xfrm>
            <a:off x="297835" y="181793"/>
            <a:ext cx="4176464" cy="1273421"/>
          </a:xfrm>
          <a:prstGeom prst="rect">
            <a:avLst/>
          </a:prstGeom>
        </p:spPr>
      </p:pic>
    </p:spTree>
  </p:cSld>
  <p:clrMapOvr>
    <a:masterClrMapping/>
  </p:clrMapOvr>
  <p:transition spd="slow">
    <p:cove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5" name="矩形 14"/>
          <p:cNvSpPr/>
          <p:nvPr/>
        </p:nvSpPr>
        <p:spPr>
          <a:xfrm>
            <a:off x="6400800" y="1284786"/>
            <a:ext cx="5791200" cy="3733797"/>
          </a:xfrm>
          <a:prstGeom prst="rect">
            <a:avLst/>
          </a:prstGeom>
          <a:solidFill>
            <a:srgbClr val="96131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endParaRPr>
          </a:p>
        </p:txBody>
      </p:sp>
      <p:sp>
        <p:nvSpPr>
          <p:cNvPr id="16" name="矩形 15"/>
          <p:cNvSpPr/>
          <p:nvPr/>
        </p:nvSpPr>
        <p:spPr>
          <a:xfrm>
            <a:off x="6748270" y="2266819"/>
            <a:ext cx="5096260" cy="2646365"/>
          </a:xfrm>
          <a:prstGeom prst="rect">
            <a:avLst/>
          </a:prstGeom>
        </p:spPr>
        <p:txBody>
          <a:bodyPr wrap="square">
            <a:spAutoFit/>
          </a:bodyPr>
          <a:lstStyle/>
          <a:p>
            <a:pPr>
              <a:lnSpc>
                <a:spcPct val="120000"/>
              </a:lnSpc>
            </a:pPr>
            <a:r>
              <a:rPr lang="zh-CN" altLang="en-US" sz="2000" dirty="0">
                <a:solidFill>
                  <a:prstClr val="white">
                    <a:lumMod val="95000"/>
                  </a:prstClr>
                </a:solidFill>
                <a:latin typeface="微软雅黑" panose="020B0503020204020204" charset="-122"/>
                <a:ea typeface="微软雅黑" panose="020B0503020204020204" charset="-122"/>
              </a:rPr>
              <a:t>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a:t>
            </a:r>
            <a:endParaRPr lang="zh-CN" altLang="en-US" sz="2000" dirty="0">
              <a:solidFill>
                <a:prstClr val="white">
                  <a:lumMod val="95000"/>
                </a:prstClr>
              </a:solidFill>
              <a:latin typeface="微软雅黑" panose="020B0503020204020204" charset="-122"/>
              <a:ea typeface="微软雅黑" panose="020B0503020204020204" charset="-122"/>
            </a:endParaRPr>
          </a:p>
        </p:txBody>
      </p:sp>
      <p:pic>
        <p:nvPicPr>
          <p:cNvPr id="17" name="图片 16"/>
          <p:cNvPicPr>
            <a:picLocks noChangeAspect="1"/>
          </p:cNvPicPr>
          <p:nvPr/>
        </p:nvPicPr>
        <p:blipFill rotWithShape="1">
          <a:blip r:embed="rId1">
            <a:extLst>
              <a:ext uri="{28A0092B-C50C-407E-A947-70E740481C1C}">
                <a14:useLocalDpi xmlns:a14="http://schemas.microsoft.com/office/drawing/2010/main" val="0"/>
              </a:ext>
            </a:extLst>
          </a:blip>
          <a:srcRect l="7039" r="8017" b="7846"/>
          <a:stretch>
            <a:fillRect/>
          </a:stretch>
        </p:blipFill>
        <p:spPr>
          <a:xfrm>
            <a:off x="519321" y="1284786"/>
            <a:ext cx="5600694" cy="3769212"/>
          </a:xfrm>
          <a:prstGeom prst="rect">
            <a:avLst/>
          </a:prstGeom>
        </p:spPr>
      </p:pic>
      <p:sp>
        <p:nvSpPr>
          <p:cNvPr id="18" name="文本框 17"/>
          <p:cNvSpPr txBox="1"/>
          <p:nvPr/>
        </p:nvSpPr>
        <p:spPr>
          <a:xfrm>
            <a:off x="6748270" y="1561769"/>
            <a:ext cx="1807030" cy="523220"/>
          </a:xfrm>
          <a:prstGeom prst="rect">
            <a:avLst/>
          </a:prstGeom>
          <a:noFill/>
        </p:spPr>
        <p:txBody>
          <a:bodyPr wrap="square" rtlCol="0" anchor="b">
            <a:spAutoFit/>
          </a:bodyPr>
          <a:lstStyle/>
          <a:p>
            <a:r>
              <a:rPr lang="zh-CN" altLang="en-US" sz="2800" b="1" dirty="0">
                <a:solidFill>
                  <a:prstClr val="white">
                    <a:lumMod val="95000"/>
                  </a:prstClr>
                </a:solidFill>
                <a:ea typeface="微软雅黑" panose="020B0503020204020204" charset="-122"/>
                <a:cs typeface="+mn-ea"/>
                <a:sym typeface="+mn-lt"/>
              </a:rPr>
              <a:t>你的标题</a:t>
            </a:r>
            <a:endParaRPr lang="zh-CN" altLang="en-US" sz="2800" b="1" dirty="0">
              <a:solidFill>
                <a:prstClr val="white">
                  <a:lumMod val="95000"/>
                </a:prstClr>
              </a:solidFill>
              <a:ea typeface="微软雅黑" panose="020B0503020204020204" charset="-122"/>
              <a:cs typeface="+mn-ea"/>
              <a:sym typeface="+mn-lt"/>
            </a:endParaRPr>
          </a:p>
        </p:txBody>
      </p:sp>
      <p:cxnSp>
        <p:nvCxnSpPr>
          <p:cNvPr id="19" name="直接连接符 18"/>
          <p:cNvCxnSpPr/>
          <p:nvPr/>
        </p:nvCxnSpPr>
        <p:spPr>
          <a:xfrm>
            <a:off x="6748270" y="2150706"/>
            <a:ext cx="2047387" cy="0"/>
          </a:xfrm>
          <a:prstGeom prst="line">
            <a:avLst/>
          </a:prstGeom>
          <a:noFill/>
          <a:ln w="6350" cap="flat" cmpd="sng" algn="ctr">
            <a:solidFill>
              <a:sysClr val="window" lastClr="FFFFFF">
                <a:lumMod val="85000"/>
              </a:sysClr>
            </a:solidFill>
            <a:prstDash val="solid"/>
            <a:miter lim="800000"/>
          </a:ln>
          <a:effectLst/>
        </p:spPr>
      </p:cxnSp>
      <p:sp>
        <p:nvSpPr>
          <p:cNvPr id="20" name="矩形 19"/>
          <p:cNvSpPr/>
          <p:nvPr/>
        </p:nvSpPr>
        <p:spPr>
          <a:xfrm>
            <a:off x="478534" y="5147783"/>
            <a:ext cx="11234931" cy="1089529"/>
          </a:xfrm>
          <a:prstGeom prst="rect">
            <a:avLst/>
          </a:prstGeom>
        </p:spPr>
        <p:txBody>
          <a:bodyPr wrap="square">
            <a:spAutoFit/>
          </a:bodyPr>
          <a:lstStyle/>
          <a:p>
            <a:pPr>
              <a:lnSpc>
                <a:spcPct val="120000"/>
              </a:lnSpc>
            </a:pPr>
            <a:r>
              <a:rPr lang="zh-CN" altLang="en-US" dirty="0">
                <a:solidFill>
                  <a:srgbClr val="961318"/>
                </a:solidFill>
                <a:latin typeface="微软雅黑" panose="020B0503020204020204" charset="-122"/>
                <a:ea typeface="微软雅黑" panose="020B0503020204020204" charset="-122"/>
              </a:rPr>
              <a:t>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a:t>
            </a:r>
            <a:endParaRPr lang="zh-CN" altLang="en-US" dirty="0">
              <a:solidFill>
                <a:srgbClr val="961318"/>
              </a:solidFill>
              <a:latin typeface="微软雅黑" panose="020B0503020204020204" charset="-122"/>
              <a:ea typeface="微软雅黑" panose="020B0503020204020204" charset="-122"/>
            </a:endParaRPr>
          </a:p>
        </p:txBody>
      </p:sp>
      <p:sp>
        <p:nvSpPr>
          <p:cNvPr id="10" name="文本框 9"/>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2">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pic>
        <p:nvPicPr>
          <p:cNvPr id="15" name="图片 14"/>
          <p:cNvPicPr>
            <a:picLocks noChangeAspect="1"/>
          </p:cNvPicPr>
          <p:nvPr/>
        </p:nvPicPr>
        <p:blipFill>
          <a:blip r:embed="rId1">
            <a:extLst>
              <a:ext uri="{28A0092B-C50C-407E-A947-70E740481C1C}">
                <a14:useLocalDpi xmlns:a14="http://schemas.microsoft.com/office/drawing/2010/main" val="0"/>
              </a:ext>
            </a:extLst>
          </a:blip>
          <a:srcRect t="7102" b="7102"/>
          <a:stretch>
            <a:fillRect/>
          </a:stretch>
        </p:blipFill>
        <p:spPr>
          <a:xfrm>
            <a:off x="1536082" y="1355799"/>
            <a:ext cx="4795143" cy="3085537"/>
          </a:xfrm>
          <a:prstGeom prst="rect">
            <a:avLst/>
          </a:prstGeom>
        </p:spPr>
      </p:pic>
      <p:sp>
        <p:nvSpPr>
          <p:cNvPr id="16" name="矩形 47"/>
          <p:cNvSpPr>
            <a:spLocks noChangeArrowheads="1"/>
          </p:cNvSpPr>
          <p:nvPr/>
        </p:nvSpPr>
        <p:spPr bwMode="auto">
          <a:xfrm>
            <a:off x="6773409" y="1892424"/>
            <a:ext cx="4651183" cy="843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5" tIns="34277" rIns="68555" bIns="34277">
            <a:spAutoFit/>
          </a:bodyPr>
          <a:lstStyle/>
          <a:p>
            <a:pPr defTabSz="914400">
              <a:lnSpc>
                <a:spcPct val="130000"/>
              </a:lnSpc>
              <a:spcBef>
                <a:spcPct val="0"/>
              </a:spcBef>
            </a:pPr>
            <a:r>
              <a:rPr lang="zh-CN" altLang="en-US" sz="1335"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rPr>
              <a:t>右键点击图片选择设置图片格式可直接替换图片，在此录入上述图表的描述说明。您可以点击文字框输入您的描述说明，或者通过复制粘贴。</a:t>
            </a:r>
            <a:endParaRPr lang="en-US" altLang="zh-CN" sz="1335"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endParaRPr>
          </a:p>
        </p:txBody>
      </p:sp>
      <p:sp>
        <p:nvSpPr>
          <p:cNvPr id="17" name="矩形 3"/>
          <p:cNvSpPr>
            <a:spLocks noChangeArrowheads="1"/>
          </p:cNvSpPr>
          <p:nvPr/>
        </p:nvSpPr>
        <p:spPr bwMode="auto">
          <a:xfrm>
            <a:off x="6789929" y="1340768"/>
            <a:ext cx="1164371" cy="37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55" tIns="34277" rIns="68555" bIns="34277">
            <a:spAutoFit/>
          </a:bodyPr>
          <a:lstStyle/>
          <a:p>
            <a:pPr defTabSz="914400">
              <a:spcBef>
                <a:spcPct val="0"/>
              </a:spcBef>
            </a:pPr>
            <a:r>
              <a:rPr lang="zh-CN" altLang="en-US" sz="2000" b="1" dirty="0">
                <a:solidFill>
                  <a:prstClr val="black">
                    <a:lumMod val="65000"/>
                    <a:lumOff val="35000"/>
                  </a:prstClr>
                </a:solidFill>
                <a:latin typeface="微软雅黑" panose="020B0503020204020204" charset="-122"/>
                <a:ea typeface="微软雅黑" panose="020B0503020204020204" charset="-122"/>
                <a:cs typeface="Arial" panose="020B0604020202020204" pitchFamily="34" charset="0"/>
              </a:rPr>
              <a:t>输入标题</a:t>
            </a:r>
            <a:endParaRPr lang="zh-CN" altLang="en-US" sz="2000" b="1" dirty="0">
              <a:solidFill>
                <a:prstClr val="black">
                  <a:lumMod val="65000"/>
                  <a:lumOff val="35000"/>
                </a:prstClr>
              </a:solidFill>
              <a:latin typeface="微软雅黑" panose="020B0503020204020204" charset="-122"/>
              <a:ea typeface="微软雅黑" panose="020B0503020204020204" charset="-122"/>
              <a:cs typeface="Arial" panose="020B0604020202020204" pitchFamily="34" charset="0"/>
            </a:endParaRPr>
          </a:p>
        </p:txBody>
      </p:sp>
      <p:sp>
        <p:nvSpPr>
          <p:cNvPr id="18" name="矩形 17"/>
          <p:cNvSpPr/>
          <p:nvPr/>
        </p:nvSpPr>
        <p:spPr>
          <a:xfrm>
            <a:off x="6849036" y="1801718"/>
            <a:ext cx="599644" cy="40500"/>
          </a:xfrm>
          <a:prstGeom prst="rect">
            <a:avLst/>
          </a:prstGeom>
          <a:solidFill>
            <a:srgbClr val="961318"/>
          </a:solidFill>
          <a:ln w="25400" cap="flat" cmpd="sng" algn="ctr">
            <a:solidFill>
              <a:srgbClr val="961318"/>
            </a:solidFill>
            <a:prstDash val="solid"/>
          </a:ln>
          <a:effectLst/>
        </p:spPr>
        <p:txBody>
          <a:bodyPr lIns="68557" tIns="34277" rIns="68557" bIns="34277" rtlCol="0" anchor="ctr"/>
          <a:lstStyle/>
          <a:p>
            <a:pPr algn="ctr" defTabSz="914400">
              <a:defRPr/>
            </a:pPr>
            <a:endParaRPr lang="zh-CN" altLang="en-US" sz="1735" kern="0">
              <a:solidFill>
                <a:prstClr val="black">
                  <a:lumMod val="50000"/>
                  <a:lumOff val="50000"/>
                </a:prstClr>
              </a:solidFill>
              <a:latin typeface="微软雅黑" panose="020B0503020204020204" charset="-122"/>
              <a:ea typeface="微软雅黑" panose="020B0503020204020204" charset="-122"/>
            </a:endParaRPr>
          </a:p>
        </p:txBody>
      </p:sp>
      <p:sp>
        <p:nvSpPr>
          <p:cNvPr id="19" name="矩形 18"/>
          <p:cNvSpPr/>
          <p:nvPr/>
        </p:nvSpPr>
        <p:spPr>
          <a:xfrm>
            <a:off x="7463727" y="1801718"/>
            <a:ext cx="1214684" cy="40500"/>
          </a:xfrm>
          <a:prstGeom prst="rect">
            <a:avLst/>
          </a:prstGeom>
          <a:solidFill>
            <a:srgbClr val="7F7F7F"/>
          </a:solidFill>
          <a:ln w="25400" cap="flat" cmpd="sng" algn="ctr">
            <a:noFill/>
            <a:prstDash val="solid"/>
          </a:ln>
          <a:effectLst/>
        </p:spPr>
        <p:txBody>
          <a:bodyPr lIns="68557" tIns="34277" rIns="68557" bIns="34277" rtlCol="0" anchor="ctr"/>
          <a:lstStyle/>
          <a:p>
            <a:pPr algn="ctr" defTabSz="914400">
              <a:defRPr/>
            </a:pPr>
            <a:endParaRPr lang="zh-CN" altLang="en-US" sz="1735" kern="0">
              <a:solidFill>
                <a:prstClr val="black">
                  <a:lumMod val="50000"/>
                  <a:lumOff val="50000"/>
                </a:prstClr>
              </a:solidFill>
              <a:latin typeface="微软雅黑" panose="020B0503020204020204" charset="-122"/>
              <a:ea typeface="微软雅黑" panose="020B0503020204020204" charset="-122"/>
            </a:endParaRPr>
          </a:p>
        </p:txBody>
      </p:sp>
      <p:sp>
        <p:nvSpPr>
          <p:cNvPr id="20" name="矩形 47"/>
          <p:cNvSpPr>
            <a:spLocks noChangeArrowheads="1"/>
          </p:cNvSpPr>
          <p:nvPr/>
        </p:nvSpPr>
        <p:spPr bwMode="auto">
          <a:xfrm>
            <a:off x="6773409" y="3613028"/>
            <a:ext cx="4651183" cy="843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5" tIns="34277" rIns="68555" bIns="34277">
            <a:spAutoFit/>
          </a:bodyPr>
          <a:lstStyle/>
          <a:p>
            <a:pPr defTabSz="914400">
              <a:lnSpc>
                <a:spcPct val="130000"/>
              </a:lnSpc>
              <a:spcBef>
                <a:spcPct val="0"/>
              </a:spcBef>
            </a:pPr>
            <a:r>
              <a:rPr lang="zh-CN" altLang="en-US" sz="1335"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rPr>
              <a:t>右键点击图片选择设置图片格式可直接替换图片，在此录入上述图表的描述说明。您可以点击文字框输入您的描述说明，或者通过复制粘贴，在此录入上述图表的综合描述说明。</a:t>
            </a:r>
            <a:endParaRPr lang="en-US" altLang="zh-CN" sz="1335"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endParaRPr>
          </a:p>
        </p:txBody>
      </p:sp>
      <p:sp>
        <p:nvSpPr>
          <p:cNvPr id="21" name="矩形 3"/>
          <p:cNvSpPr>
            <a:spLocks noChangeArrowheads="1"/>
          </p:cNvSpPr>
          <p:nvPr/>
        </p:nvSpPr>
        <p:spPr bwMode="auto">
          <a:xfrm>
            <a:off x="6789929" y="3061372"/>
            <a:ext cx="1164371" cy="37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55" tIns="34277" rIns="68555" bIns="34277">
            <a:spAutoFit/>
          </a:bodyPr>
          <a:lstStyle/>
          <a:p>
            <a:pPr defTabSz="914400">
              <a:spcBef>
                <a:spcPct val="0"/>
              </a:spcBef>
            </a:pPr>
            <a:r>
              <a:rPr lang="zh-CN" altLang="en-US" sz="2000" b="1" dirty="0">
                <a:solidFill>
                  <a:prstClr val="black">
                    <a:lumMod val="65000"/>
                    <a:lumOff val="35000"/>
                  </a:prstClr>
                </a:solidFill>
                <a:latin typeface="微软雅黑" panose="020B0503020204020204" charset="-122"/>
                <a:ea typeface="微软雅黑" panose="020B0503020204020204" charset="-122"/>
                <a:cs typeface="Arial" panose="020B0604020202020204" pitchFamily="34" charset="0"/>
              </a:rPr>
              <a:t>输入标题</a:t>
            </a:r>
            <a:endParaRPr lang="zh-CN" altLang="en-US" sz="2000" b="1" dirty="0">
              <a:solidFill>
                <a:prstClr val="black">
                  <a:lumMod val="65000"/>
                  <a:lumOff val="35000"/>
                </a:prstClr>
              </a:solidFill>
              <a:latin typeface="微软雅黑" panose="020B0503020204020204" charset="-122"/>
              <a:ea typeface="微软雅黑" panose="020B0503020204020204" charset="-122"/>
              <a:cs typeface="Arial" panose="020B0604020202020204" pitchFamily="34" charset="0"/>
            </a:endParaRPr>
          </a:p>
        </p:txBody>
      </p:sp>
      <p:sp>
        <p:nvSpPr>
          <p:cNvPr id="22" name="矩形 21"/>
          <p:cNvSpPr/>
          <p:nvPr/>
        </p:nvSpPr>
        <p:spPr>
          <a:xfrm>
            <a:off x="6849036" y="3522322"/>
            <a:ext cx="599644" cy="40500"/>
          </a:xfrm>
          <a:prstGeom prst="rect">
            <a:avLst/>
          </a:prstGeom>
          <a:solidFill>
            <a:srgbClr val="961318"/>
          </a:solidFill>
          <a:ln w="25400" cap="flat" cmpd="sng" algn="ctr">
            <a:solidFill>
              <a:srgbClr val="961318"/>
            </a:solidFill>
            <a:prstDash val="solid"/>
          </a:ln>
          <a:effectLst/>
        </p:spPr>
        <p:txBody>
          <a:bodyPr lIns="68557" tIns="34277" rIns="68557" bIns="34277" rtlCol="0" anchor="ctr"/>
          <a:lstStyle/>
          <a:p>
            <a:pPr algn="ctr" defTabSz="914400">
              <a:defRPr/>
            </a:pPr>
            <a:endParaRPr lang="zh-CN" altLang="en-US" sz="1735" kern="0">
              <a:solidFill>
                <a:prstClr val="black">
                  <a:lumMod val="50000"/>
                  <a:lumOff val="50000"/>
                </a:prstClr>
              </a:solidFill>
              <a:latin typeface="微软雅黑" panose="020B0503020204020204" charset="-122"/>
              <a:ea typeface="微软雅黑" panose="020B0503020204020204" charset="-122"/>
            </a:endParaRPr>
          </a:p>
        </p:txBody>
      </p:sp>
      <p:sp>
        <p:nvSpPr>
          <p:cNvPr id="23" name="矩形 22"/>
          <p:cNvSpPr/>
          <p:nvPr/>
        </p:nvSpPr>
        <p:spPr>
          <a:xfrm>
            <a:off x="7463727" y="3522322"/>
            <a:ext cx="1214684" cy="40500"/>
          </a:xfrm>
          <a:prstGeom prst="rect">
            <a:avLst/>
          </a:prstGeom>
          <a:solidFill>
            <a:srgbClr val="7F7F7F"/>
          </a:solidFill>
          <a:ln w="25400" cap="flat" cmpd="sng" algn="ctr">
            <a:noFill/>
            <a:prstDash val="solid"/>
          </a:ln>
          <a:effectLst/>
        </p:spPr>
        <p:txBody>
          <a:bodyPr lIns="68557" tIns="34277" rIns="68557" bIns="34277" rtlCol="0" anchor="ctr"/>
          <a:lstStyle/>
          <a:p>
            <a:pPr algn="ctr" defTabSz="914400">
              <a:defRPr/>
            </a:pPr>
            <a:endParaRPr lang="zh-CN" altLang="en-US" sz="1735" kern="0">
              <a:solidFill>
                <a:prstClr val="black">
                  <a:lumMod val="50000"/>
                  <a:lumOff val="50000"/>
                </a:prstClr>
              </a:solidFill>
              <a:latin typeface="微软雅黑" panose="020B0503020204020204" charset="-122"/>
              <a:ea typeface="微软雅黑" panose="020B0503020204020204" charset="-122"/>
            </a:endParaRPr>
          </a:p>
        </p:txBody>
      </p:sp>
      <p:sp>
        <p:nvSpPr>
          <p:cNvPr id="24" name="Freeform 12"/>
          <p:cNvSpPr/>
          <p:nvPr/>
        </p:nvSpPr>
        <p:spPr bwMode="auto">
          <a:xfrm>
            <a:off x="1536083" y="4786024"/>
            <a:ext cx="528500"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961318"/>
          </a:solidFill>
          <a:ln w="25400" cap="flat" cmpd="sng" algn="ctr">
            <a:noFill/>
            <a:prstDash val="solid"/>
          </a:ln>
          <a:effectLst/>
        </p:spPr>
        <p:txBody>
          <a:bodyPr lIns="68562" tIns="34281" rIns="68562" bIns="34281" rtlCol="0" anchor="ctr"/>
          <a:lstStyle/>
          <a:p>
            <a:pPr algn="ctr" defTabSz="685800">
              <a:defRPr/>
            </a:pPr>
            <a:endParaRPr lang="zh-CN" altLang="en-US" sz="1300" kern="0">
              <a:solidFill>
                <a:prstClr val="white"/>
              </a:solidFill>
              <a:latin typeface="Calibri" panose="020F0502020204030204"/>
              <a:ea typeface="宋体" panose="02010600030101010101" pitchFamily="2" charset="-122"/>
            </a:endParaRPr>
          </a:p>
        </p:txBody>
      </p:sp>
      <p:sp>
        <p:nvSpPr>
          <p:cNvPr id="25" name="Freeform 12"/>
          <p:cNvSpPr/>
          <p:nvPr/>
        </p:nvSpPr>
        <p:spPr bwMode="auto">
          <a:xfrm flipH="1" flipV="1">
            <a:off x="10174794" y="5820305"/>
            <a:ext cx="528500" cy="530225"/>
          </a:xfrm>
          <a:custGeom>
            <a:avLst/>
            <a:gdLst>
              <a:gd name="T0" fmla="*/ 0 w 1446"/>
              <a:gd name="T1" fmla="*/ 0 h 1446"/>
              <a:gd name="T2" fmla="*/ 1446 w 1446"/>
              <a:gd name="T3" fmla="*/ 0 h 1446"/>
              <a:gd name="T4" fmla="*/ 1446 w 1446"/>
              <a:gd name="T5" fmla="*/ 458 h 1446"/>
              <a:gd name="T6" fmla="*/ 438 w 1446"/>
              <a:gd name="T7" fmla="*/ 458 h 1446"/>
              <a:gd name="T8" fmla="*/ 438 w 1446"/>
              <a:gd name="T9" fmla="*/ 1446 h 1446"/>
              <a:gd name="T10" fmla="*/ 0 w 1446"/>
              <a:gd name="T11" fmla="*/ 1446 h 1446"/>
              <a:gd name="T12" fmla="*/ 0 w 1446"/>
              <a:gd name="T13" fmla="*/ 0 h 1446"/>
            </a:gdLst>
            <a:ahLst/>
            <a:cxnLst>
              <a:cxn ang="0">
                <a:pos x="T0" y="T1"/>
              </a:cxn>
              <a:cxn ang="0">
                <a:pos x="T2" y="T3"/>
              </a:cxn>
              <a:cxn ang="0">
                <a:pos x="T4" y="T5"/>
              </a:cxn>
              <a:cxn ang="0">
                <a:pos x="T6" y="T7"/>
              </a:cxn>
              <a:cxn ang="0">
                <a:pos x="T8" y="T9"/>
              </a:cxn>
              <a:cxn ang="0">
                <a:pos x="T10" y="T11"/>
              </a:cxn>
              <a:cxn ang="0">
                <a:pos x="T12" y="T13"/>
              </a:cxn>
            </a:cxnLst>
            <a:rect l="0" t="0" r="r" b="b"/>
            <a:pathLst>
              <a:path w="1446" h="1446">
                <a:moveTo>
                  <a:pt x="0" y="0"/>
                </a:moveTo>
                <a:lnTo>
                  <a:pt x="1446" y="0"/>
                </a:lnTo>
                <a:lnTo>
                  <a:pt x="1446" y="458"/>
                </a:lnTo>
                <a:lnTo>
                  <a:pt x="438" y="458"/>
                </a:lnTo>
                <a:lnTo>
                  <a:pt x="438" y="1446"/>
                </a:lnTo>
                <a:lnTo>
                  <a:pt x="0" y="1446"/>
                </a:lnTo>
                <a:lnTo>
                  <a:pt x="0" y="0"/>
                </a:lnTo>
                <a:close/>
              </a:path>
            </a:pathLst>
          </a:custGeom>
          <a:solidFill>
            <a:srgbClr val="961318"/>
          </a:solidFill>
          <a:ln w="25400" cap="flat" cmpd="sng" algn="ctr">
            <a:noFill/>
            <a:prstDash val="solid"/>
          </a:ln>
          <a:effectLst/>
        </p:spPr>
        <p:txBody>
          <a:bodyPr lIns="68562" tIns="34281" rIns="68562" bIns="34281" rtlCol="0" anchor="ctr"/>
          <a:lstStyle/>
          <a:p>
            <a:pPr algn="ctr" defTabSz="685800">
              <a:defRPr/>
            </a:pPr>
            <a:endParaRPr lang="zh-CN" altLang="en-US" sz="1300" kern="0">
              <a:solidFill>
                <a:prstClr val="white"/>
              </a:solidFill>
              <a:latin typeface="Calibri" panose="020F0502020204030204"/>
              <a:ea typeface="宋体" panose="02010600030101010101" pitchFamily="2" charset="-122"/>
            </a:endParaRPr>
          </a:p>
        </p:txBody>
      </p:sp>
      <p:sp>
        <p:nvSpPr>
          <p:cNvPr id="26" name="TextBox 41"/>
          <p:cNvSpPr txBox="1"/>
          <p:nvPr/>
        </p:nvSpPr>
        <p:spPr>
          <a:xfrm>
            <a:off x="1896030" y="5100223"/>
            <a:ext cx="8543015" cy="1021409"/>
          </a:xfrm>
          <a:prstGeom prst="rect">
            <a:avLst/>
          </a:prstGeom>
          <a:noFill/>
        </p:spPr>
        <p:txBody>
          <a:bodyPr wrap="square" lIns="91416" tIns="45708" rIns="91416" bIns="45708" rtlCol="0">
            <a:spAutoFit/>
          </a:bodyPr>
          <a:lstStyle/>
          <a:p>
            <a:pPr defTabSz="914400">
              <a:lnSpc>
                <a:spcPct val="130000"/>
              </a:lnSpc>
              <a:spcBef>
                <a:spcPct val="0"/>
              </a:spcBef>
            </a:pPr>
            <a:r>
              <a:rPr lang="zh-CN" altLang="en-US" sz="1600"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rPr>
              <a:t>在此录入上述图表的综合描述说明，在此录入上述图表的上述图表的综合描述说明入。在此录入上述图表的综合描述说明，在此录入上述图表的上述图表的综合描述说明入。在此录入上述图表的综合描述说明，在此录入上述图表的上述图表的综合描述说明入。</a:t>
            </a:r>
            <a:endParaRPr lang="zh-CN" altLang="en-US" sz="1600" dirty="0">
              <a:solidFill>
                <a:prstClr val="black">
                  <a:lumMod val="50000"/>
                  <a:lumOff val="50000"/>
                </a:prstClr>
              </a:solidFill>
              <a:latin typeface="微软雅黑" panose="020B0503020204020204" charset="-122"/>
              <a:ea typeface="微软雅黑" panose="020B0503020204020204" charset="-122"/>
              <a:sym typeface="微软雅黑" panose="020B0503020204020204" charset="-122"/>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2">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pic>
        <p:nvPicPr>
          <p:cNvPr id="16" name="图片 15"/>
          <p:cNvPicPr>
            <a:picLocks noChangeAspect="1"/>
          </p:cNvPicPr>
          <p:nvPr/>
        </p:nvPicPr>
        <p:blipFill rotWithShape="1">
          <a:blip r:embed="rId1">
            <a:extLst>
              <a:ext uri="{28A0092B-C50C-407E-A947-70E740481C1C}">
                <a14:useLocalDpi xmlns:a14="http://schemas.microsoft.com/office/drawing/2010/main" val="0"/>
              </a:ext>
            </a:extLst>
          </a:blip>
          <a:srcRect t="4548" r="3005" b="7552"/>
          <a:stretch>
            <a:fillRect/>
          </a:stretch>
        </p:blipFill>
        <p:spPr>
          <a:xfrm>
            <a:off x="0" y="1232381"/>
            <a:ext cx="6685280" cy="3407915"/>
          </a:xfrm>
          <a:prstGeom prst="rect">
            <a:avLst/>
          </a:prstGeom>
        </p:spPr>
      </p:pic>
      <p:pic>
        <p:nvPicPr>
          <p:cNvPr id="17" name="图片 16"/>
          <p:cNvPicPr>
            <a:picLocks noChangeAspect="1"/>
          </p:cNvPicPr>
          <p:nvPr/>
        </p:nvPicPr>
        <p:blipFill rotWithShape="1">
          <a:blip r:embed="rId2">
            <a:extLst>
              <a:ext uri="{28A0092B-C50C-407E-A947-70E740481C1C}">
                <a14:useLocalDpi xmlns:a14="http://schemas.microsoft.com/office/drawing/2010/main" val="0"/>
              </a:ext>
            </a:extLst>
          </a:blip>
          <a:srcRect t="4177" r="3404" b="7582"/>
          <a:stretch>
            <a:fillRect/>
          </a:stretch>
        </p:blipFill>
        <p:spPr>
          <a:xfrm>
            <a:off x="6685281" y="1232381"/>
            <a:ext cx="5522734" cy="3407915"/>
          </a:xfrm>
          <a:prstGeom prst="rect">
            <a:avLst/>
          </a:prstGeom>
        </p:spPr>
      </p:pic>
      <p:sp>
        <p:nvSpPr>
          <p:cNvPr id="18" name="矩形 17"/>
          <p:cNvSpPr/>
          <p:nvPr/>
        </p:nvSpPr>
        <p:spPr>
          <a:xfrm>
            <a:off x="0" y="4708697"/>
            <a:ext cx="12192000" cy="1553964"/>
          </a:xfrm>
          <a:prstGeom prst="rect">
            <a:avLst/>
          </a:prstGeom>
          <a:solidFill>
            <a:srgbClr val="96131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endParaRPr>
          </a:p>
        </p:txBody>
      </p:sp>
      <p:sp>
        <p:nvSpPr>
          <p:cNvPr id="19" name="矩形 18"/>
          <p:cNvSpPr/>
          <p:nvPr/>
        </p:nvSpPr>
        <p:spPr>
          <a:xfrm>
            <a:off x="2351313" y="4804814"/>
            <a:ext cx="9492344" cy="1393779"/>
          </a:xfrm>
          <a:prstGeom prst="rect">
            <a:avLst/>
          </a:prstGeom>
        </p:spPr>
        <p:txBody>
          <a:bodyPr wrap="square">
            <a:spAutoFit/>
          </a:bodyPr>
          <a:lstStyle/>
          <a:p>
            <a:pPr>
              <a:lnSpc>
                <a:spcPct val="120000"/>
              </a:lnSpc>
            </a:pPr>
            <a:r>
              <a:rPr lang="zh-CN" altLang="en-US" dirty="0">
                <a:solidFill>
                  <a:prstClr val="white">
                    <a:lumMod val="95000"/>
                  </a:prstClr>
                </a:solidFill>
                <a:latin typeface="微软雅黑" panose="020B0503020204020204" charset="-122"/>
                <a:ea typeface="微软雅黑" panose="020B0503020204020204" charset="-122"/>
              </a:rPr>
              <a:t>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请在此输入内容。</a:t>
            </a:r>
            <a:endParaRPr lang="zh-CN" altLang="en-US" dirty="0">
              <a:solidFill>
                <a:prstClr val="white">
                  <a:lumMod val="95000"/>
                </a:prstClr>
              </a:solidFill>
              <a:latin typeface="微软雅黑" panose="020B0503020204020204" charset="-122"/>
              <a:ea typeface="微软雅黑" panose="020B0503020204020204" charset="-122"/>
            </a:endParaRPr>
          </a:p>
        </p:txBody>
      </p:sp>
      <p:cxnSp>
        <p:nvCxnSpPr>
          <p:cNvPr id="20" name="直接连接符 19"/>
          <p:cNvCxnSpPr/>
          <p:nvPr/>
        </p:nvCxnSpPr>
        <p:spPr>
          <a:xfrm>
            <a:off x="2104571" y="4954988"/>
            <a:ext cx="0" cy="1061381"/>
          </a:xfrm>
          <a:prstGeom prst="line">
            <a:avLst/>
          </a:prstGeom>
          <a:noFill/>
          <a:ln w="6350" cap="flat" cmpd="sng" algn="ctr">
            <a:solidFill>
              <a:sysClr val="window" lastClr="FFFFFF">
                <a:lumMod val="85000"/>
              </a:sysClr>
            </a:solidFill>
            <a:prstDash val="solid"/>
            <a:miter lim="800000"/>
          </a:ln>
          <a:effectLst/>
        </p:spPr>
      </p:cxnSp>
      <p:sp>
        <p:nvSpPr>
          <p:cNvPr id="21" name="文本框 20"/>
          <p:cNvSpPr txBox="1"/>
          <p:nvPr/>
        </p:nvSpPr>
        <p:spPr>
          <a:xfrm>
            <a:off x="272142" y="4933094"/>
            <a:ext cx="1807030" cy="523220"/>
          </a:xfrm>
          <a:prstGeom prst="rect">
            <a:avLst/>
          </a:prstGeom>
          <a:noFill/>
        </p:spPr>
        <p:txBody>
          <a:bodyPr wrap="square" rtlCol="0" anchor="b">
            <a:spAutoFit/>
          </a:bodyPr>
          <a:lstStyle/>
          <a:p>
            <a:r>
              <a:rPr lang="zh-CN" altLang="en-US" sz="2800" b="1" dirty="0">
                <a:solidFill>
                  <a:prstClr val="white">
                    <a:lumMod val="95000"/>
                  </a:prstClr>
                </a:solidFill>
                <a:ea typeface="微软雅黑" panose="020B0503020204020204" charset="-122"/>
                <a:cs typeface="+mn-ea"/>
                <a:sym typeface="+mn-lt"/>
              </a:rPr>
              <a:t>你的标题</a:t>
            </a:r>
            <a:endParaRPr lang="zh-CN" altLang="en-US" sz="2800" b="1" dirty="0">
              <a:solidFill>
                <a:prstClr val="white">
                  <a:lumMod val="95000"/>
                </a:prstClr>
              </a:solidFill>
              <a:ea typeface="微软雅黑" panose="020B0503020204020204" charset="-122"/>
              <a:cs typeface="+mn-ea"/>
              <a:sym typeface="+mn-lt"/>
            </a:endParaRPr>
          </a:p>
        </p:txBody>
      </p:sp>
      <p:sp>
        <p:nvSpPr>
          <p:cNvPr id="22" name="文本框 21"/>
          <p:cNvSpPr txBox="1"/>
          <p:nvPr/>
        </p:nvSpPr>
        <p:spPr>
          <a:xfrm>
            <a:off x="272142" y="5522387"/>
            <a:ext cx="1807030" cy="523220"/>
          </a:xfrm>
          <a:prstGeom prst="rect">
            <a:avLst/>
          </a:prstGeom>
          <a:noFill/>
        </p:spPr>
        <p:txBody>
          <a:bodyPr wrap="square" rtlCol="0" anchor="b">
            <a:spAutoFit/>
          </a:bodyPr>
          <a:lstStyle/>
          <a:p>
            <a:r>
              <a:rPr lang="zh-CN" altLang="en-US" sz="2800" b="1" dirty="0">
                <a:solidFill>
                  <a:prstClr val="white">
                    <a:lumMod val="95000"/>
                  </a:prstClr>
                </a:solidFill>
                <a:ea typeface="微软雅黑" panose="020B0503020204020204" charset="-122"/>
                <a:cs typeface="+mn-ea"/>
                <a:sym typeface="+mn-lt"/>
              </a:rPr>
              <a:t>你的标题</a:t>
            </a:r>
            <a:endParaRPr lang="zh-CN" altLang="en-US" sz="2800" b="1" dirty="0">
              <a:solidFill>
                <a:prstClr val="white">
                  <a:lumMod val="95000"/>
                </a:prstClr>
              </a:solidFill>
              <a:ea typeface="微软雅黑" panose="020B0503020204020204" charset="-122"/>
              <a:cs typeface="+mn-ea"/>
              <a:sym typeface="+mn-lt"/>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3">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5" name="文本框 14"/>
          <p:cNvSpPr txBox="1"/>
          <p:nvPr/>
        </p:nvSpPr>
        <p:spPr>
          <a:xfrm>
            <a:off x="1188246" y="1704507"/>
            <a:ext cx="1613820" cy="369332"/>
          </a:xfrm>
          <a:prstGeom prst="rect">
            <a:avLst/>
          </a:prstGeom>
          <a:noFill/>
        </p:spPr>
        <p:txBody>
          <a:bodyPr wrap="square" rtlCol="0">
            <a:spAutoFit/>
          </a:bodyPr>
          <a:lstStyle/>
          <a:p>
            <a:r>
              <a:rPr lang="zh-CN" altLang="en-US" b="1" dirty="0">
                <a:solidFill>
                  <a:srgbClr val="961318"/>
                </a:solidFill>
                <a:latin typeface="微软雅黑" panose="020B0503020204020204" charset="-122"/>
                <a:ea typeface="微软雅黑" panose="020B0503020204020204" charset="-122"/>
                <a:cs typeface="Arial" panose="020B0604020202020204" pitchFamily="34" charset="0"/>
              </a:rPr>
              <a:t>输入标题</a:t>
            </a:r>
            <a:endParaRPr lang="zh-CN" altLang="en-US" b="1" dirty="0">
              <a:solidFill>
                <a:srgbClr val="961318"/>
              </a:solidFill>
              <a:latin typeface="微软雅黑" panose="020B0503020204020204" charset="-122"/>
              <a:ea typeface="微软雅黑" panose="020B0503020204020204" charset="-122"/>
              <a:cs typeface="Arial" panose="020B0604020202020204" pitchFamily="34" charset="0"/>
            </a:endParaRPr>
          </a:p>
        </p:txBody>
      </p:sp>
      <p:sp>
        <p:nvSpPr>
          <p:cNvPr id="16" name="文本框 15"/>
          <p:cNvSpPr txBox="1"/>
          <p:nvPr/>
        </p:nvSpPr>
        <p:spPr>
          <a:xfrm>
            <a:off x="1188245" y="2039970"/>
            <a:ext cx="5855137" cy="548548"/>
          </a:xfrm>
          <a:prstGeom prst="rect">
            <a:avLst/>
          </a:prstGeom>
          <a:noFill/>
        </p:spPr>
        <p:txBody>
          <a:bodyPr wrap="square" rtlCol="0">
            <a:spAutoFit/>
          </a:bodyPr>
          <a:lstStyle/>
          <a:p>
            <a:pPr algn="just">
              <a:lnSpc>
                <a:spcPct val="110000"/>
              </a:lnSpc>
            </a:pPr>
            <a:r>
              <a:rPr lang="zh-CN" altLang="en-US" sz="1400" dirty="0">
                <a:solidFill>
                  <a:srgbClr val="333333">
                    <a:lumMod val="60000"/>
                    <a:lumOff val="40000"/>
                  </a:srgbClr>
                </a:solidFill>
                <a:latin typeface="微软雅黑" panose="020B0503020204020204" charset="-122"/>
                <a:ea typeface="微软雅黑" panose="020B0503020204020204" charset="-122"/>
                <a:cs typeface="Arial" panose="020B0604020202020204" pitchFamily="34" charset="0"/>
              </a:rPr>
              <a:t>右键点击图片选择设置图片格式可直接替换图片，在此录入上述图表的描述说明。您可以点击文字框输入您的描述说明，或者通过复制粘贴。</a:t>
            </a:r>
            <a:endParaRPr lang="zh-CN" altLang="en-US" sz="1400" dirty="0">
              <a:solidFill>
                <a:srgbClr val="333333">
                  <a:lumMod val="60000"/>
                  <a:lumOff val="40000"/>
                </a:srgbClr>
              </a:solidFill>
              <a:latin typeface="微软雅黑" panose="020B0503020204020204" charset="-122"/>
              <a:ea typeface="微软雅黑" panose="020B0503020204020204" charset="-122"/>
              <a:cs typeface="Arial" panose="020B0604020202020204" pitchFamily="34" charset="0"/>
            </a:endParaRPr>
          </a:p>
        </p:txBody>
      </p:sp>
      <p:grpSp>
        <p:nvGrpSpPr>
          <p:cNvPr id="17" name="组合 16"/>
          <p:cNvGrpSpPr/>
          <p:nvPr/>
        </p:nvGrpSpPr>
        <p:grpSpPr>
          <a:xfrm>
            <a:off x="875490" y="1762296"/>
            <a:ext cx="352611" cy="278538"/>
            <a:chOff x="1318649" y="4242684"/>
            <a:chExt cx="352611" cy="278538"/>
          </a:xfrm>
        </p:grpSpPr>
        <p:sp>
          <p:nvSpPr>
            <p:cNvPr id="18" name="矩形 17"/>
            <p:cNvSpPr/>
            <p:nvPr/>
          </p:nvSpPr>
          <p:spPr>
            <a:xfrm>
              <a:off x="1389761" y="4275577"/>
              <a:ext cx="196101" cy="196101"/>
            </a:xfrm>
            <a:prstGeom prst="rect">
              <a:avLst/>
            </a:prstGeom>
            <a:solidFill>
              <a:srgbClr val="FFFFFF">
                <a:lumMod val="50000"/>
              </a:srgbClr>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19" name="文本框 18"/>
            <p:cNvSpPr txBox="1"/>
            <p:nvPr/>
          </p:nvSpPr>
          <p:spPr>
            <a:xfrm>
              <a:off x="1318649" y="4242684"/>
              <a:ext cx="352611" cy="278538"/>
            </a:xfrm>
            <a:prstGeom prst="rect">
              <a:avLst/>
            </a:prstGeom>
            <a:noFill/>
          </p:spPr>
          <p:txBody>
            <a:bodyPr wrap="square" rtlCol="0">
              <a:spAutoFit/>
            </a:bodyPr>
            <a:lstStyle/>
            <a:p>
              <a:pPr algn="ctr">
                <a:lnSpc>
                  <a:spcPct val="110000"/>
                </a:lnSpc>
                <a:defRPr/>
              </a:pPr>
              <a:r>
                <a:rPr lang="en-US" altLang="zh-CN" sz="1100" kern="0" dirty="0">
                  <a:solidFill>
                    <a:srgbClr val="FFFFFF"/>
                  </a:solidFill>
                  <a:latin typeface="华文细黑" panose="02010600040101010101" pitchFamily="2" charset="-122"/>
                  <a:ea typeface="华文细黑" panose="02010600040101010101" pitchFamily="2" charset="-122"/>
                  <a:cs typeface="Arial" panose="020B0604020202020204" pitchFamily="34" charset="0"/>
                </a:rPr>
                <a:t>01</a:t>
              </a:r>
              <a:endParaRPr lang="zh-CN" altLang="en-US" sz="1100" kern="0"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p:txBody>
        </p:sp>
      </p:grpSp>
      <p:sp>
        <p:nvSpPr>
          <p:cNvPr id="20" name="文本框 19"/>
          <p:cNvSpPr txBox="1"/>
          <p:nvPr/>
        </p:nvSpPr>
        <p:spPr>
          <a:xfrm>
            <a:off x="1188246" y="2770835"/>
            <a:ext cx="1613820" cy="369332"/>
          </a:xfrm>
          <a:prstGeom prst="rect">
            <a:avLst/>
          </a:prstGeom>
          <a:noFill/>
        </p:spPr>
        <p:txBody>
          <a:bodyPr wrap="square" rtlCol="0">
            <a:spAutoFit/>
          </a:bodyPr>
          <a:lstStyle/>
          <a:p>
            <a:r>
              <a:rPr lang="zh-CN" altLang="en-US" b="1" dirty="0">
                <a:solidFill>
                  <a:srgbClr val="961318"/>
                </a:solidFill>
                <a:latin typeface="微软雅黑" panose="020B0503020204020204" charset="-122"/>
                <a:ea typeface="微软雅黑" panose="020B0503020204020204" charset="-122"/>
                <a:cs typeface="Arial" panose="020B0604020202020204" pitchFamily="34" charset="0"/>
              </a:rPr>
              <a:t>输入标题</a:t>
            </a:r>
            <a:endParaRPr lang="zh-CN" altLang="en-US" b="1" dirty="0">
              <a:solidFill>
                <a:srgbClr val="961318"/>
              </a:solidFill>
              <a:latin typeface="微软雅黑" panose="020B0503020204020204" charset="-122"/>
              <a:ea typeface="微软雅黑" panose="020B0503020204020204" charset="-122"/>
              <a:cs typeface="Arial" panose="020B0604020202020204" pitchFamily="34" charset="0"/>
            </a:endParaRPr>
          </a:p>
        </p:txBody>
      </p:sp>
      <p:sp>
        <p:nvSpPr>
          <p:cNvPr id="21" name="文本框 20"/>
          <p:cNvSpPr txBox="1"/>
          <p:nvPr/>
        </p:nvSpPr>
        <p:spPr>
          <a:xfrm>
            <a:off x="1188246" y="3106298"/>
            <a:ext cx="5790652" cy="549766"/>
          </a:xfrm>
          <a:prstGeom prst="rect">
            <a:avLst/>
          </a:prstGeom>
          <a:noFill/>
        </p:spPr>
        <p:txBody>
          <a:bodyPr wrap="square" rtlCol="0">
            <a:spAutoFit/>
          </a:bodyPr>
          <a:lstStyle/>
          <a:p>
            <a:pPr algn="just">
              <a:lnSpc>
                <a:spcPct val="110000"/>
              </a:lnSpc>
            </a:pPr>
            <a:r>
              <a:rPr lang="zh-CN" altLang="en-US" sz="1400" dirty="0">
                <a:solidFill>
                  <a:srgbClr val="333333">
                    <a:lumMod val="60000"/>
                    <a:lumOff val="40000"/>
                  </a:srgbClr>
                </a:solidFill>
                <a:latin typeface="微软雅黑" panose="020B0503020204020204" charset="-122"/>
                <a:ea typeface="微软雅黑" panose="020B0503020204020204" charset="-122"/>
                <a:cs typeface="Arial" panose="020B0604020202020204" pitchFamily="34" charset="0"/>
              </a:rPr>
              <a:t>右键点击图片选择设置图片格式可直接替换图片，在此录入上述图表的描述说明。您可以点击文字框输入您的描述说明，或者通过复制粘贴。</a:t>
            </a:r>
            <a:endParaRPr lang="zh-CN" altLang="en-US" sz="1400" dirty="0">
              <a:solidFill>
                <a:srgbClr val="333333">
                  <a:lumMod val="60000"/>
                  <a:lumOff val="40000"/>
                </a:srgbClr>
              </a:solidFill>
              <a:latin typeface="微软雅黑" panose="020B0503020204020204" charset="-122"/>
              <a:ea typeface="微软雅黑" panose="020B0503020204020204" charset="-122"/>
              <a:cs typeface="Arial" panose="020B0604020202020204" pitchFamily="34" charset="0"/>
            </a:endParaRPr>
          </a:p>
        </p:txBody>
      </p:sp>
      <p:grpSp>
        <p:nvGrpSpPr>
          <p:cNvPr id="22" name="组合 21"/>
          <p:cNvGrpSpPr/>
          <p:nvPr/>
        </p:nvGrpSpPr>
        <p:grpSpPr>
          <a:xfrm>
            <a:off x="875490" y="2828624"/>
            <a:ext cx="352611" cy="278538"/>
            <a:chOff x="1318649" y="4242684"/>
            <a:chExt cx="352611" cy="278538"/>
          </a:xfrm>
        </p:grpSpPr>
        <p:sp>
          <p:nvSpPr>
            <p:cNvPr id="23" name="矩形 22"/>
            <p:cNvSpPr/>
            <p:nvPr/>
          </p:nvSpPr>
          <p:spPr>
            <a:xfrm>
              <a:off x="1389761" y="4275577"/>
              <a:ext cx="196101" cy="196101"/>
            </a:xfrm>
            <a:prstGeom prst="rect">
              <a:avLst/>
            </a:prstGeom>
            <a:solidFill>
              <a:srgbClr val="FFFFFF">
                <a:lumMod val="50000"/>
              </a:srgbClr>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24" name="文本框 23"/>
            <p:cNvSpPr txBox="1"/>
            <p:nvPr/>
          </p:nvSpPr>
          <p:spPr>
            <a:xfrm>
              <a:off x="1318649" y="4242684"/>
              <a:ext cx="352611" cy="278538"/>
            </a:xfrm>
            <a:prstGeom prst="rect">
              <a:avLst/>
            </a:prstGeom>
            <a:noFill/>
          </p:spPr>
          <p:txBody>
            <a:bodyPr wrap="square" rtlCol="0">
              <a:spAutoFit/>
            </a:bodyPr>
            <a:lstStyle/>
            <a:p>
              <a:pPr algn="ctr">
                <a:lnSpc>
                  <a:spcPct val="110000"/>
                </a:lnSpc>
                <a:defRPr/>
              </a:pPr>
              <a:r>
                <a:rPr lang="en-US" altLang="zh-CN" sz="1100" kern="0" dirty="0">
                  <a:solidFill>
                    <a:srgbClr val="FFFFFF"/>
                  </a:solidFill>
                  <a:latin typeface="华文细黑" panose="02010600040101010101" pitchFamily="2" charset="-122"/>
                  <a:ea typeface="华文细黑" panose="02010600040101010101" pitchFamily="2" charset="-122"/>
                  <a:cs typeface="Arial" panose="020B0604020202020204" pitchFamily="34" charset="0"/>
                </a:rPr>
                <a:t>02</a:t>
              </a:r>
              <a:endParaRPr lang="zh-CN" altLang="en-US" sz="1100" kern="0"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p:txBody>
        </p:sp>
      </p:grpSp>
      <p:sp>
        <p:nvSpPr>
          <p:cNvPr id="25" name="文本框 24"/>
          <p:cNvSpPr txBox="1"/>
          <p:nvPr/>
        </p:nvSpPr>
        <p:spPr>
          <a:xfrm>
            <a:off x="1188246" y="3837163"/>
            <a:ext cx="1613820" cy="369332"/>
          </a:xfrm>
          <a:prstGeom prst="rect">
            <a:avLst/>
          </a:prstGeom>
          <a:noFill/>
        </p:spPr>
        <p:txBody>
          <a:bodyPr wrap="square" rtlCol="0">
            <a:spAutoFit/>
          </a:bodyPr>
          <a:lstStyle/>
          <a:p>
            <a:r>
              <a:rPr lang="zh-CN" altLang="en-US" b="1" dirty="0">
                <a:solidFill>
                  <a:srgbClr val="961318"/>
                </a:solidFill>
                <a:latin typeface="微软雅黑" panose="020B0503020204020204" charset="-122"/>
                <a:ea typeface="微软雅黑" panose="020B0503020204020204" charset="-122"/>
                <a:cs typeface="Arial" panose="020B0604020202020204" pitchFamily="34" charset="0"/>
              </a:rPr>
              <a:t>输入标题</a:t>
            </a:r>
            <a:endParaRPr lang="zh-CN" altLang="en-US" b="1" dirty="0">
              <a:solidFill>
                <a:srgbClr val="961318"/>
              </a:solidFill>
              <a:latin typeface="微软雅黑" panose="020B0503020204020204" charset="-122"/>
              <a:ea typeface="微软雅黑" panose="020B0503020204020204" charset="-122"/>
              <a:cs typeface="Arial" panose="020B0604020202020204" pitchFamily="34" charset="0"/>
            </a:endParaRPr>
          </a:p>
        </p:txBody>
      </p:sp>
      <p:sp>
        <p:nvSpPr>
          <p:cNvPr id="26" name="文本框 25"/>
          <p:cNvSpPr txBox="1"/>
          <p:nvPr/>
        </p:nvSpPr>
        <p:spPr>
          <a:xfrm>
            <a:off x="1188245" y="4172626"/>
            <a:ext cx="5766099" cy="549766"/>
          </a:xfrm>
          <a:prstGeom prst="rect">
            <a:avLst/>
          </a:prstGeom>
          <a:noFill/>
        </p:spPr>
        <p:txBody>
          <a:bodyPr wrap="square" rtlCol="0">
            <a:spAutoFit/>
          </a:bodyPr>
          <a:lstStyle/>
          <a:p>
            <a:pPr algn="just">
              <a:lnSpc>
                <a:spcPct val="110000"/>
              </a:lnSpc>
            </a:pPr>
            <a:r>
              <a:rPr lang="zh-CN" altLang="en-US" sz="1400" dirty="0">
                <a:solidFill>
                  <a:srgbClr val="333333">
                    <a:lumMod val="60000"/>
                    <a:lumOff val="40000"/>
                  </a:srgbClr>
                </a:solidFill>
                <a:latin typeface="微软雅黑" panose="020B0503020204020204" charset="-122"/>
                <a:ea typeface="微软雅黑" panose="020B0503020204020204" charset="-122"/>
                <a:cs typeface="Arial" panose="020B0604020202020204" pitchFamily="34" charset="0"/>
              </a:rPr>
              <a:t>右键点击图片选择设置图片格式可直接替换图片，在此录入上述图表的描述说明。您可以点击文字框输入您的描述说明，或者通过复制粘贴。</a:t>
            </a:r>
            <a:endParaRPr lang="zh-CN" altLang="en-US" sz="1400" dirty="0">
              <a:solidFill>
                <a:srgbClr val="333333">
                  <a:lumMod val="60000"/>
                  <a:lumOff val="40000"/>
                </a:srgbClr>
              </a:solidFill>
              <a:latin typeface="微软雅黑" panose="020B0503020204020204" charset="-122"/>
              <a:ea typeface="微软雅黑" panose="020B0503020204020204" charset="-122"/>
              <a:cs typeface="Arial" panose="020B0604020202020204" pitchFamily="34" charset="0"/>
            </a:endParaRPr>
          </a:p>
        </p:txBody>
      </p:sp>
      <p:grpSp>
        <p:nvGrpSpPr>
          <p:cNvPr id="27" name="组合 26"/>
          <p:cNvGrpSpPr/>
          <p:nvPr/>
        </p:nvGrpSpPr>
        <p:grpSpPr>
          <a:xfrm>
            <a:off x="875490" y="3894952"/>
            <a:ext cx="352611" cy="278538"/>
            <a:chOff x="1318649" y="4242684"/>
            <a:chExt cx="352611" cy="278538"/>
          </a:xfrm>
        </p:grpSpPr>
        <p:sp>
          <p:nvSpPr>
            <p:cNvPr id="28" name="矩形 27"/>
            <p:cNvSpPr/>
            <p:nvPr/>
          </p:nvSpPr>
          <p:spPr>
            <a:xfrm>
              <a:off x="1389761" y="4275577"/>
              <a:ext cx="196101" cy="196101"/>
            </a:xfrm>
            <a:prstGeom prst="rect">
              <a:avLst/>
            </a:prstGeom>
            <a:solidFill>
              <a:srgbClr val="FFFFFF">
                <a:lumMod val="50000"/>
              </a:srgbClr>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29" name="文本框 28"/>
            <p:cNvSpPr txBox="1"/>
            <p:nvPr/>
          </p:nvSpPr>
          <p:spPr>
            <a:xfrm>
              <a:off x="1318649" y="4242684"/>
              <a:ext cx="352611" cy="278538"/>
            </a:xfrm>
            <a:prstGeom prst="rect">
              <a:avLst/>
            </a:prstGeom>
            <a:noFill/>
          </p:spPr>
          <p:txBody>
            <a:bodyPr wrap="square" rtlCol="0">
              <a:spAutoFit/>
            </a:bodyPr>
            <a:lstStyle/>
            <a:p>
              <a:pPr algn="ctr">
                <a:lnSpc>
                  <a:spcPct val="110000"/>
                </a:lnSpc>
                <a:defRPr/>
              </a:pPr>
              <a:r>
                <a:rPr lang="en-US" altLang="zh-CN" sz="1100" kern="0" dirty="0">
                  <a:solidFill>
                    <a:srgbClr val="FFFFFF"/>
                  </a:solidFill>
                  <a:latin typeface="华文细黑" panose="02010600040101010101" pitchFamily="2" charset="-122"/>
                  <a:ea typeface="华文细黑" panose="02010600040101010101" pitchFamily="2" charset="-122"/>
                  <a:cs typeface="Arial" panose="020B0604020202020204" pitchFamily="34" charset="0"/>
                </a:rPr>
                <a:t>03</a:t>
              </a:r>
              <a:endParaRPr lang="zh-CN" altLang="en-US" sz="1100" kern="0"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p:txBody>
        </p:sp>
      </p:grpSp>
      <p:sp>
        <p:nvSpPr>
          <p:cNvPr id="30" name="文本框 29"/>
          <p:cNvSpPr txBox="1"/>
          <p:nvPr/>
        </p:nvSpPr>
        <p:spPr>
          <a:xfrm>
            <a:off x="1188246" y="4903492"/>
            <a:ext cx="1613820" cy="369332"/>
          </a:xfrm>
          <a:prstGeom prst="rect">
            <a:avLst/>
          </a:prstGeom>
          <a:noFill/>
        </p:spPr>
        <p:txBody>
          <a:bodyPr wrap="square" rtlCol="0">
            <a:spAutoFit/>
          </a:bodyPr>
          <a:lstStyle/>
          <a:p>
            <a:r>
              <a:rPr lang="zh-CN" altLang="en-US" b="1" dirty="0">
                <a:solidFill>
                  <a:srgbClr val="961318"/>
                </a:solidFill>
                <a:latin typeface="微软雅黑" panose="020B0503020204020204" charset="-122"/>
                <a:ea typeface="微软雅黑" panose="020B0503020204020204" charset="-122"/>
                <a:cs typeface="Arial" panose="020B0604020202020204" pitchFamily="34" charset="0"/>
              </a:rPr>
              <a:t>输入标题</a:t>
            </a:r>
            <a:endParaRPr lang="zh-CN" altLang="en-US" b="1" dirty="0">
              <a:solidFill>
                <a:srgbClr val="961318"/>
              </a:solidFill>
              <a:latin typeface="微软雅黑" panose="020B0503020204020204" charset="-122"/>
              <a:ea typeface="微软雅黑" panose="020B0503020204020204" charset="-122"/>
              <a:cs typeface="Arial" panose="020B0604020202020204" pitchFamily="34" charset="0"/>
            </a:endParaRPr>
          </a:p>
        </p:txBody>
      </p:sp>
      <p:sp>
        <p:nvSpPr>
          <p:cNvPr id="31" name="文本框 30"/>
          <p:cNvSpPr txBox="1"/>
          <p:nvPr/>
        </p:nvSpPr>
        <p:spPr>
          <a:xfrm>
            <a:off x="1188246" y="5238955"/>
            <a:ext cx="5766098" cy="549766"/>
          </a:xfrm>
          <a:prstGeom prst="rect">
            <a:avLst/>
          </a:prstGeom>
          <a:noFill/>
        </p:spPr>
        <p:txBody>
          <a:bodyPr wrap="square" rtlCol="0">
            <a:spAutoFit/>
          </a:bodyPr>
          <a:lstStyle/>
          <a:p>
            <a:pPr algn="just">
              <a:lnSpc>
                <a:spcPct val="110000"/>
              </a:lnSpc>
            </a:pPr>
            <a:r>
              <a:rPr lang="zh-CN" altLang="en-US" sz="1400" dirty="0">
                <a:solidFill>
                  <a:srgbClr val="333333">
                    <a:lumMod val="60000"/>
                    <a:lumOff val="40000"/>
                  </a:srgbClr>
                </a:solidFill>
                <a:latin typeface="微软雅黑" panose="020B0503020204020204" charset="-122"/>
                <a:ea typeface="微软雅黑" panose="020B0503020204020204" charset="-122"/>
                <a:cs typeface="Arial" panose="020B0604020202020204" pitchFamily="34" charset="0"/>
              </a:rPr>
              <a:t>右键点击图片选择设置图片格式可直接替换图片，在此录入上述图表的描述说明。您可以点击文字框输入您的描述说明，或者通过复制粘贴。</a:t>
            </a:r>
            <a:endParaRPr lang="zh-CN" altLang="en-US" sz="1400" dirty="0">
              <a:solidFill>
                <a:srgbClr val="333333">
                  <a:lumMod val="60000"/>
                  <a:lumOff val="40000"/>
                </a:srgbClr>
              </a:solidFill>
              <a:latin typeface="微软雅黑" panose="020B0503020204020204" charset="-122"/>
              <a:ea typeface="微软雅黑" panose="020B0503020204020204" charset="-122"/>
              <a:cs typeface="Arial" panose="020B0604020202020204" pitchFamily="34" charset="0"/>
            </a:endParaRPr>
          </a:p>
        </p:txBody>
      </p:sp>
      <p:grpSp>
        <p:nvGrpSpPr>
          <p:cNvPr id="32" name="组合 31"/>
          <p:cNvGrpSpPr/>
          <p:nvPr/>
        </p:nvGrpSpPr>
        <p:grpSpPr>
          <a:xfrm>
            <a:off x="875490" y="4961281"/>
            <a:ext cx="352611" cy="278538"/>
            <a:chOff x="1318649" y="4242684"/>
            <a:chExt cx="352611" cy="278538"/>
          </a:xfrm>
        </p:grpSpPr>
        <p:sp>
          <p:nvSpPr>
            <p:cNvPr id="33" name="矩形 32"/>
            <p:cNvSpPr/>
            <p:nvPr/>
          </p:nvSpPr>
          <p:spPr>
            <a:xfrm>
              <a:off x="1389761" y="4275577"/>
              <a:ext cx="196101" cy="196101"/>
            </a:xfrm>
            <a:prstGeom prst="rect">
              <a:avLst/>
            </a:prstGeom>
            <a:solidFill>
              <a:srgbClr val="FFFFFF">
                <a:lumMod val="50000"/>
              </a:srgbClr>
            </a:solidFill>
            <a:ln w="12700" cap="flat" cmpd="sng" algn="ctr">
              <a:noFill/>
              <a:prstDash val="solid"/>
              <a:miter lim="800000"/>
            </a:ln>
            <a:effectLst/>
          </p:spPr>
          <p:txBody>
            <a:bodyPr rtlCol="0" anchor="ctr"/>
            <a:lstStyle/>
            <a:p>
              <a:pPr algn="ctr">
                <a:defRPr/>
              </a:pPr>
              <a:endParaRPr lang="zh-CN" altLang="en-US" kern="0">
                <a:solidFill>
                  <a:srgbClr val="FFFFFF"/>
                </a:solidFill>
                <a:latin typeface="Calibri" panose="020F0502020204030204"/>
                <a:ea typeface="宋体" panose="02010600030101010101" pitchFamily="2" charset="-122"/>
              </a:endParaRPr>
            </a:p>
          </p:txBody>
        </p:sp>
        <p:sp>
          <p:nvSpPr>
            <p:cNvPr id="34" name="文本框 33"/>
            <p:cNvSpPr txBox="1"/>
            <p:nvPr/>
          </p:nvSpPr>
          <p:spPr>
            <a:xfrm>
              <a:off x="1318649" y="4242684"/>
              <a:ext cx="352611" cy="278538"/>
            </a:xfrm>
            <a:prstGeom prst="rect">
              <a:avLst/>
            </a:prstGeom>
            <a:noFill/>
          </p:spPr>
          <p:txBody>
            <a:bodyPr wrap="square" rtlCol="0">
              <a:spAutoFit/>
            </a:bodyPr>
            <a:lstStyle/>
            <a:p>
              <a:pPr algn="ctr">
                <a:lnSpc>
                  <a:spcPct val="110000"/>
                </a:lnSpc>
                <a:defRPr/>
              </a:pPr>
              <a:r>
                <a:rPr lang="en-US" altLang="zh-CN" sz="1100" kern="0" dirty="0">
                  <a:solidFill>
                    <a:srgbClr val="FFFFFF"/>
                  </a:solidFill>
                  <a:latin typeface="华文细黑" panose="02010600040101010101" pitchFamily="2" charset="-122"/>
                  <a:ea typeface="华文细黑" panose="02010600040101010101" pitchFamily="2" charset="-122"/>
                  <a:cs typeface="Arial" panose="020B0604020202020204" pitchFamily="34" charset="0"/>
                </a:rPr>
                <a:t>04</a:t>
              </a:r>
              <a:endParaRPr lang="zh-CN" altLang="en-US" sz="1100" kern="0"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p:txBody>
        </p:sp>
      </p:grpSp>
      <p:sp>
        <p:nvSpPr>
          <p:cNvPr id="35" name="Freeform 6"/>
          <p:cNvSpPr/>
          <p:nvPr/>
        </p:nvSpPr>
        <p:spPr bwMode="auto">
          <a:xfrm>
            <a:off x="7101229" y="1561639"/>
            <a:ext cx="3747298" cy="3952582"/>
          </a:xfrm>
          <a:custGeom>
            <a:avLst/>
            <a:gdLst>
              <a:gd name="T0" fmla="*/ 151 w 456"/>
              <a:gd name="T1" fmla="*/ 0 h 481"/>
              <a:gd name="T2" fmla="*/ 214 w 456"/>
              <a:gd name="T3" fmla="*/ 58 h 481"/>
              <a:gd name="T4" fmla="*/ 214 w 456"/>
              <a:gd name="T5" fmla="*/ 56 h 481"/>
              <a:gd name="T6" fmla="*/ 294 w 456"/>
              <a:gd name="T7" fmla="*/ 106 h 481"/>
              <a:gd name="T8" fmla="*/ 294 w 456"/>
              <a:gd name="T9" fmla="*/ 106 h 481"/>
              <a:gd name="T10" fmla="*/ 349 w 456"/>
              <a:gd name="T11" fmla="*/ 91 h 481"/>
              <a:gd name="T12" fmla="*/ 456 w 456"/>
              <a:gd name="T13" fmla="*/ 198 h 481"/>
              <a:gd name="T14" fmla="*/ 349 w 456"/>
              <a:gd name="T15" fmla="*/ 305 h 481"/>
              <a:gd name="T16" fmla="*/ 346 w 456"/>
              <a:gd name="T17" fmla="*/ 304 h 481"/>
              <a:gd name="T18" fmla="*/ 349 w 456"/>
              <a:gd name="T19" fmla="*/ 305 h 481"/>
              <a:gd name="T20" fmla="*/ 329 w 456"/>
              <a:gd name="T21" fmla="*/ 388 h 481"/>
              <a:gd name="T22" fmla="*/ 329 w 456"/>
              <a:gd name="T23" fmla="*/ 387 h 481"/>
              <a:gd name="T24" fmla="*/ 344 w 456"/>
              <a:gd name="T25" fmla="*/ 426 h 481"/>
              <a:gd name="T26" fmla="*/ 288 w 456"/>
              <a:gd name="T27" fmla="*/ 481 h 481"/>
              <a:gd name="T28" fmla="*/ 233 w 456"/>
              <a:gd name="T29" fmla="*/ 426 h 481"/>
              <a:gd name="T30" fmla="*/ 269 w 456"/>
              <a:gd name="T31" fmla="*/ 374 h 481"/>
              <a:gd name="T32" fmla="*/ 268 w 456"/>
              <a:gd name="T33" fmla="*/ 374 h 481"/>
              <a:gd name="T34" fmla="*/ 296 w 456"/>
              <a:gd name="T35" fmla="*/ 291 h 481"/>
              <a:gd name="T36" fmla="*/ 285 w 456"/>
              <a:gd name="T37" fmla="*/ 283 h 481"/>
              <a:gd name="T38" fmla="*/ 287 w 456"/>
              <a:gd name="T39" fmla="*/ 284 h 481"/>
              <a:gd name="T40" fmla="*/ 200 w 456"/>
              <a:gd name="T41" fmla="*/ 353 h 481"/>
              <a:gd name="T42" fmla="*/ 200 w 456"/>
              <a:gd name="T43" fmla="*/ 352 h 481"/>
              <a:gd name="T44" fmla="*/ 200 w 456"/>
              <a:gd name="T45" fmla="*/ 359 h 481"/>
              <a:gd name="T46" fmla="*/ 143 w 456"/>
              <a:gd name="T47" fmla="*/ 416 h 481"/>
              <a:gd name="T48" fmla="*/ 86 w 456"/>
              <a:gd name="T49" fmla="*/ 359 h 481"/>
              <a:gd name="T50" fmla="*/ 143 w 456"/>
              <a:gd name="T51" fmla="*/ 302 h 481"/>
              <a:gd name="T52" fmla="*/ 160 w 456"/>
              <a:gd name="T53" fmla="*/ 305 h 481"/>
              <a:gd name="T54" fmla="*/ 160 w 456"/>
              <a:gd name="T55" fmla="*/ 304 h 481"/>
              <a:gd name="T56" fmla="*/ 249 w 456"/>
              <a:gd name="T57" fmla="*/ 236 h 481"/>
              <a:gd name="T58" fmla="*/ 245 w 456"/>
              <a:gd name="T59" fmla="*/ 224 h 481"/>
              <a:gd name="T60" fmla="*/ 246 w 456"/>
              <a:gd name="T61" fmla="*/ 227 h 481"/>
              <a:gd name="T62" fmla="*/ 139 w 456"/>
              <a:gd name="T63" fmla="*/ 240 h 481"/>
              <a:gd name="T64" fmla="*/ 139 w 456"/>
              <a:gd name="T65" fmla="*/ 239 h 481"/>
              <a:gd name="T66" fmla="*/ 75 w 456"/>
              <a:gd name="T67" fmla="*/ 274 h 481"/>
              <a:gd name="T68" fmla="*/ 0 w 456"/>
              <a:gd name="T69" fmla="*/ 199 h 481"/>
              <a:gd name="T70" fmla="*/ 75 w 456"/>
              <a:gd name="T71" fmla="*/ 123 h 481"/>
              <a:gd name="T72" fmla="*/ 141 w 456"/>
              <a:gd name="T73" fmla="*/ 161 h 481"/>
              <a:gd name="T74" fmla="*/ 141 w 456"/>
              <a:gd name="T75" fmla="*/ 161 h 481"/>
              <a:gd name="T76" fmla="*/ 246 w 456"/>
              <a:gd name="T77" fmla="*/ 170 h 481"/>
              <a:gd name="T78" fmla="*/ 157 w 456"/>
              <a:gd name="T79" fmla="*/ 127 h 481"/>
              <a:gd name="T80" fmla="*/ 157 w 456"/>
              <a:gd name="T81" fmla="*/ 127 h 481"/>
              <a:gd name="T82" fmla="*/ 151 w 456"/>
              <a:gd name="T83" fmla="*/ 128 h 481"/>
              <a:gd name="T84" fmla="*/ 87 w 456"/>
              <a:gd name="T85" fmla="*/ 64 h 481"/>
              <a:gd name="T86" fmla="*/ 151 w 456"/>
              <a:gd name="T87" fmla="*/ 0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56" h="481">
                <a:moveTo>
                  <a:pt x="151" y="0"/>
                </a:moveTo>
                <a:cubicBezTo>
                  <a:pt x="184" y="0"/>
                  <a:pt x="211" y="25"/>
                  <a:pt x="214" y="58"/>
                </a:cubicBezTo>
                <a:cubicBezTo>
                  <a:pt x="214" y="57"/>
                  <a:pt x="214" y="57"/>
                  <a:pt x="214" y="56"/>
                </a:cubicBezTo>
                <a:cubicBezTo>
                  <a:pt x="238" y="102"/>
                  <a:pt x="265" y="119"/>
                  <a:pt x="294" y="106"/>
                </a:cubicBezTo>
                <a:cubicBezTo>
                  <a:pt x="294" y="106"/>
                  <a:pt x="294" y="106"/>
                  <a:pt x="294" y="106"/>
                </a:cubicBezTo>
                <a:cubicBezTo>
                  <a:pt x="310" y="96"/>
                  <a:pt x="329" y="91"/>
                  <a:pt x="349" y="91"/>
                </a:cubicBezTo>
                <a:cubicBezTo>
                  <a:pt x="408" y="91"/>
                  <a:pt x="456" y="138"/>
                  <a:pt x="456" y="198"/>
                </a:cubicBezTo>
                <a:cubicBezTo>
                  <a:pt x="456" y="257"/>
                  <a:pt x="408" y="305"/>
                  <a:pt x="349" y="305"/>
                </a:cubicBezTo>
                <a:cubicBezTo>
                  <a:pt x="348" y="305"/>
                  <a:pt x="347" y="305"/>
                  <a:pt x="346" y="304"/>
                </a:cubicBezTo>
                <a:cubicBezTo>
                  <a:pt x="347" y="305"/>
                  <a:pt x="348" y="305"/>
                  <a:pt x="349" y="305"/>
                </a:cubicBezTo>
                <a:cubicBezTo>
                  <a:pt x="327" y="333"/>
                  <a:pt x="320" y="361"/>
                  <a:pt x="329" y="388"/>
                </a:cubicBezTo>
                <a:cubicBezTo>
                  <a:pt x="329" y="387"/>
                  <a:pt x="329" y="387"/>
                  <a:pt x="329" y="387"/>
                </a:cubicBezTo>
                <a:cubicBezTo>
                  <a:pt x="338" y="397"/>
                  <a:pt x="344" y="411"/>
                  <a:pt x="344" y="426"/>
                </a:cubicBezTo>
                <a:cubicBezTo>
                  <a:pt x="344" y="456"/>
                  <a:pt x="319" y="481"/>
                  <a:pt x="288" y="481"/>
                </a:cubicBezTo>
                <a:cubicBezTo>
                  <a:pt x="258" y="481"/>
                  <a:pt x="233" y="456"/>
                  <a:pt x="233" y="426"/>
                </a:cubicBezTo>
                <a:cubicBezTo>
                  <a:pt x="233" y="402"/>
                  <a:pt x="248" y="381"/>
                  <a:pt x="269" y="374"/>
                </a:cubicBezTo>
                <a:cubicBezTo>
                  <a:pt x="269" y="374"/>
                  <a:pt x="269" y="374"/>
                  <a:pt x="268" y="374"/>
                </a:cubicBezTo>
                <a:cubicBezTo>
                  <a:pt x="292" y="351"/>
                  <a:pt x="301" y="323"/>
                  <a:pt x="296" y="291"/>
                </a:cubicBezTo>
                <a:cubicBezTo>
                  <a:pt x="302" y="294"/>
                  <a:pt x="286" y="284"/>
                  <a:pt x="285" y="283"/>
                </a:cubicBezTo>
                <a:cubicBezTo>
                  <a:pt x="286" y="284"/>
                  <a:pt x="286" y="284"/>
                  <a:pt x="287" y="284"/>
                </a:cubicBezTo>
                <a:cubicBezTo>
                  <a:pt x="259" y="282"/>
                  <a:pt x="230" y="305"/>
                  <a:pt x="200" y="353"/>
                </a:cubicBezTo>
                <a:cubicBezTo>
                  <a:pt x="200" y="352"/>
                  <a:pt x="200" y="352"/>
                  <a:pt x="200" y="352"/>
                </a:cubicBezTo>
                <a:cubicBezTo>
                  <a:pt x="200" y="354"/>
                  <a:pt x="200" y="357"/>
                  <a:pt x="200" y="359"/>
                </a:cubicBezTo>
                <a:cubicBezTo>
                  <a:pt x="200" y="391"/>
                  <a:pt x="175" y="416"/>
                  <a:pt x="143" y="416"/>
                </a:cubicBezTo>
                <a:cubicBezTo>
                  <a:pt x="112" y="416"/>
                  <a:pt x="86" y="391"/>
                  <a:pt x="86" y="359"/>
                </a:cubicBezTo>
                <a:cubicBezTo>
                  <a:pt x="86" y="328"/>
                  <a:pt x="112" y="302"/>
                  <a:pt x="143" y="302"/>
                </a:cubicBezTo>
                <a:cubicBezTo>
                  <a:pt x="149" y="302"/>
                  <a:pt x="155" y="303"/>
                  <a:pt x="160" y="305"/>
                </a:cubicBezTo>
                <a:cubicBezTo>
                  <a:pt x="160" y="304"/>
                  <a:pt x="160" y="304"/>
                  <a:pt x="160" y="304"/>
                </a:cubicBezTo>
                <a:cubicBezTo>
                  <a:pt x="209" y="296"/>
                  <a:pt x="239" y="274"/>
                  <a:pt x="249" y="236"/>
                </a:cubicBezTo>
                <a:cubicBezTo>
                  <a:pt x="250" y="237"/>
                  <a:pt x="246" y="227"/>
                  <a:pt x="245" y="224"/>
                </a:cubicBezTo>
                <a:cubicBezTo>
                  <a:pt x="246" y="225"/>
                  <a:pt x="246" y="226"/>
                  <a:pt x="246" y="227"/>
                </a:cubicBezTo>
                <a:cubicBezTo>
                  <a:pt x="207" y="206"/>
                  <a:pt x="171" y="210"/>
                  <a:pt x="139" y="240"/>
                </a:cubicBezTo>
                <a:cubicBezTo>
                  <a:pt x="139" y="239"/>
                  <a:pt x="139" y="239"/>
                  <a:pt x="139" y="239"/>
                </a:cubicBezTo>
                <a:cubicBezTo>
                  <a:pt x="126" y="260"/>
                  <a:pt x="102" y="274"/>
                  <a:pt x="75" y="274"/>
                </a:cubicBezTo>
                <a:cubicBezTo>
                  <a:pt x="34" y="274"/>
                  <a:pt x="0" y="240"/>
                  <a:pt x="0" y="199"/>
                </a:cubicBezTo>
                <a:cubicBezTo>
                  <a:pt x="0" y="157"/>
                  <a:pt x="34" y="123"/>
                  <a:pt x="75" y="123"/>
                </a:cubicBezTo>
                <a:cubicBezTo>
                  <a:pt x="103" y="123"/>
                  <a:pt x="128" y="138"/>
                  <a:pt x="141" y="161"/>
                </a:cubicBezTo>
                <a:cubicBezTo>
                  <a:pt x="141" y="161"/>
                  <a:pt x="141" y="161"/>
                  <a:pt x="141" y="161"/>
                </a:cubicBezTo>
                <a:cubicBezTo>
                  <a:pt x="176" y="187"/>
                  <a:pt x="211" y="190"/>
                  <a:pt x="246" y="170"/>
                </a:cubicBezTo>
                <a:cubicBezTo>
                  <a:pt x="237" y="141"/>
                  <a:pt x="207" y="127"/>
                  <a:pt x="157" y="127"/>
                </a:cubicBezTo>
                <a:cubicBezTo>
                  <a:pt x="157" y="127"/>
                  <a:pt x="157" y="127"/>
                  <a:pt x="157" y="127"/>
                </a:cubicBezTo>
                <a:cubicBezTo>
                  <a:pt x="155" y="128"/>
                  <a:pt x="153" y="128"/>
                  <a:pt x="151" y="128"/>
                </a:cubicBezTo>
                <a:cubicBezTo>
                  <a:pt x="116" y="128"/>
                  <a:pt x="87" y="99"/>
                  <a:pt x="87" y="64"/>
                </a:cubicBezTo>
                <a:cubicBezTo>
                  <a:pt x="87" y="29"/>
                  <a:pt x="116" y="0"/>
                  <a:pt x="151" y="0"/>
                </a:cubicBezTo>
                <a:close/>
              </a:path>
            </a:pathLst>
          </a:custGeom>
          <a:solidFill>
            <a:srgbClr val="333333">
              <a:lumMod val="40000"/>
              <a:lumOff val="60000"/>
            </a:srgbClr>
          </a:solidFill>
          <a:ln>
            <a:noFill/>
          </a:ln>
        </p:spPr>
        <p:txBody>
          <a:bodyPr vert="horz" wrap="square" lIns="121920" tIns="60960" rIns="121920" bIns="60960" numCol="1" anchor="t" anchorCtr="0" compatLnSpc="1"/>
          <a:lstStyle/>
          <a:p>
            <a:pPr>
              <a:defRPr/>
            </a:pPr>
            <a:endParaRPr lang="zh-CN" altLang="en-US" sz="2400" kern="0">
              <a:solidFill>
                <a:prstClr val="black"/>
              </a:solidFill>
              <a:latin typeface="Calibri" panose="020F0502020204030204"/>
              <a:ea typeface="宋体" panose="02010600030101010101" pitchFamily="2" charset="-122"/>
            </a:endParaRPr>
          </a:p>
        </p:txBody>
      </p:sp>
      <p:sp>
        <p:nvSpPr>
          <p:cNvPr id="36" name="椭圆 35"/>
          <p:cNvSpPr/>
          <p:nvPr/>
        </p:nvSpPr>
        <p:spPr>
          <a:xfrm>
            <a:off x="7101782" y="2574127"/>
            <a:ext cx="1241249" cy="1241249"/>
          </a:xfrm>
          <a:prstGeom prst="ellipse">
            <a:avLst/>
          </a:prstGeom>
          <a:gradFill flip="none" rotWithShape="1">
            <a:gsLst>
              <a:gs pos="50000">
                <a:srgbClr val="FFFFFF">
                  <a:lumMod val="65000"/>
                </a:srgbClr>
              </a:gs>
              <a:gs pos="0">
                <a:srgbClr val="FFFFFF">
                  <a:lumMod val="75000"/>
                </a:srgbClr>
              </a:gs>
            </a:gsLst>
            <a:lin ang="0" scaled="0"/>
            <a:tileRect/>
          </a:gradFill>
          <a:ln w="12700" cap="flat" cmpd="sng" algn="ctr">
            <a:noFill/>
            <a:prstDash val="solid"/>
            <a:miter lim="800000"/>
          </a:ln>
          <a:effectLst/>
        </p:spPr>
        <p:txBody>
          <a:bodyPr rtlCol="0" anchor="ctr"/>
          <a:lstStyle/>
          <a:p>
            <a:pPr algn="ctr">
              <a:defRPr/>
            </a:pPr>
            <a:endParaRPr lang="zh-CN" altLang="en-US" sz="2400" kern="0">
              <a:solidFill>
                <a:prstClr val="white"/>
              </a:solidFill>
              <a:latin typeface="Calibri" panose="020F0502020204030204"/>
              <a:ea typeface="宋体" panose="02010600030101010101" pitchFamily="2" charset="-122"/>
            </a:endParaRPr>
          </a:p>
        </p:txBody>
      </p:sp>
      <p:sp>
        <p:nvSpPr>
          <p:cNvPr id="37" name="椭圆 36"/>
          <p:cNvSpPr/>
          <p:nvPr/>
        </p:nvSpPr>
        <p:spPr>
          <a:xfrm>
            <a:off x="9111373" y="2315219"/>
            <a:ext cx="1737155" cy="1737155"/>
          </a:xfrm>
          <a:prstGeom prst="ellipse">
            <a:avLst/>
          </a:prstGeom>
          <a:gradFill flip="none" rotWithShape="1">
            <a:gsLst>
              <a:gs pos="38000">
                <a:srgbClr val="FFFFFF">
                  <a:lumMod val="65000"/>
                </a:srgbClr>
              </a:gs>
              <a:gs pos="0">
                <a:srgbClr val="FFFFFF">
                  <a:lumMod val="75000"/>
                </a:srgbClr>
              </a:gs>
            </a:gsLst>
            <a:lin ang="9000000" scaled="0"/>
            <a:tileRect/>
          </a:gradFill>
          <a:ln w="12700" cap="flat" cmpd="sng" algn="ctr">
            <a:noFill/>
            <a:prstDash val="solid"/>
            <a:miter lim="800000"/>
          </a:ln>
          <a:effectLst/>
        </p:spPr>
        <p:txBody>
          <a:bodyPr rtlCol="0" anchor="ctr"/>
          <a:lstStyle/>
          <a:p>
            <a:pPr algn="ctr">
              <a:defRPr/>
            </a:pPr>
            <a:endParaRPr lang="zh-CN" altLang="en-US" sz="2400" kern="0">
              <a:solidFill>
                <a:prstClr val="white"/>
              </a:solidFill>
              <a:latin typeface="Calibri" panose="020F0502020204030204"/>
              <a:ea typeface="宋体" panose="02010600030101010101" pitchFamily="2" charset="-122"/>
            </a:endParaRPr>
          </a:p>
        </p:txBody>
      </p:sp>
      <p:sp>
        <p:nvSpPr>
          <p:cNvPr id="38" name="椭圆 37"/>
          <p:cNvSpPr/>
          <p:nvPr/>
        </p:nvSpPr>
        <p:spPr>
          <a:xfrm>
            <a:off x="7813491" y="1556792"/>
            <a:ext cx="1058713" cy="1058713"/>
          </a:xfrm>
          <a:prstGeom prst="ellipse">
            <a:avLst/>
          </a:prstGeom>
          <a:gradFill flip="none" rotWithShape="1">
            <a:gsLst>
              <a:gs pos="50000">
                <a:srgbClr val="FFFFFF">
                  <a:lumMod val="65000"/>
                </a:srgbClr>
              </a:gs>
              <a:gs pos="0">
                <a:srgbClr val="FFFFFF">
                  <a:lumMod val="75000"/>
                </a:srgbClr>
              </a:gs>
            </a:gsLst>
            <a:lin ang="2700000" scaled="0"/>
            <a:tileRect/>
          </a:gradFill>
          <a:ln w="12700" cap="flat" cmpd="sng" algn="ctr">
            <a:noFill/>
            <a:prstDash val="solid"/>
            <a:miter lim="800000"/>
          </a:ln>
          <a:effectLst/>
        </p:spPr>
        <p:txBody>
          <a:bodyPr rtlCol="0" anchor="ctr"/>
          <a:lstStyle/>
          <a:p>
            <a:pPr algn="ctr">
              <a:defRPr/>
            </a:pPr>
            <a:endParaRPr lang="zh-CN" altLang="en-US" sz="2400" kern="0">
              <a:solidFill>
                <a:prstClr val="white"/>
              </a:solidFill>
              <a:latin typeface="Calibri" panose="020F0502020204030204"/>
              <a:ea typeface="宋体" panose="02010600030101010101" pitchFamily="2" charset="-122"/>
            </a:endParaRPr>
          </a:p>
        </p:txBody>
      </p:sp>
      <p:cxnSp>
        <p:nvCxnSpPr>
          <p:cNvPr id="39" name="直接连接符 38"/>
          <p:cNvCxnSpPr/>
          <p:nvPr/>
        </p:nvCxnSpPr>
        <p:spPr>
          <a:xfrm rot="180000">
            <a:off x="8655198" y="2315219"/>
            <a:ext cx="782760" cy="497159"/>
          </a:xfrm>
          <a:prstGeom prst="line">
            <a:avLst/>
          </a:prstGeom>
          <a:noFill/>
          <a:ln w="6350" cap="flat" cmpd="sng" algn="ctr">
            <a:solidFill>
              <a:srgbClr val="FFFFFF"/>
            </a:solidFill>
            <a:prstDash val="dash"/>
            <a:miter lim="800000"/>
          </a:ln>
          <a:effectLst/>
        </p:spPr>
      </p:cxnSp>
      <p:cxnSp>
        <p:nvCxnSpPr>
          <p:cNvPr id="40" name="直接连接符 39"/>
          <p:cNvCxnSpPr/>
          <p:nvPr/>
        </p:nvCxnSpPr>
        <p:spPr>
          <a:xfrm flipV="1">
            <a:off x="8098951" y="3166783"/>
            <a:ext cx="1112497" cy="16120"/>
          </a:xfrm>
          <a:prstGeom prst="line">
            <a:avLst/>
          </a:prstGeom>
          <a:noFill/>
          <a:ln w="6350" cap="flat" cmpd="sng" algn="ctr">
            <a:solidFill>
              <a:srgbClr val="FFFFFF"/>
            </a:solidFill>
            <a:prstDash val="dash"/>
            <a:miter lim="800000"/>
          </a:ln>
          <a:effectLst/>
        </p:spPr>
      </p:cxnSp>
      <p:sp>
        <p:nvSpPr>
          <p:cNvPr id="41" name="椭圆 40"/>
          <p:cNvSpPr/>
          <p:nvPr/>
        </p:nvSpPr>
        <p:spPr>
          <a:xfrm>
            <a:off x="7801512" y="4039383"/>
            <a:ext cx="949191" cy="949191"/>
          </a:xfrm>
          <a:prstGeom prst="ellipse">
            <a:avLst/>
          </a:prstGeom>
          <a:gradFill flip="none" rotWithShape="1">
            <a:gsLst>
              <a:gs pos="50000">
                <a:srgbClr val="FFFFFF">
                  <a:lumMod val="65000"/>
                </a:srgbClr>
              </a:gs>
              <a:gs pos="0">
                <a:srgbClr val="FFFFFF">
                  <a:lumMod val="75000"/>
                </a:srgbClr>
              </a:gs>
            </a:gsLst>
            <a:lin ang="20400000" scaled="0"/>
            <a:tileRect/>
          </a:gradFill>
          <a:ln w="12700" cap="flat" cmpd="sng" algn="ctr">
            <a:noFill/>
            <a:prstDash val="solid"/>
            <a:miter lim="800000"/>
          </a:ln>
          <a:effectLst/>
        </p:spPr>
        <p:txBody>
          <a:bodyPr rtlCol="0" anchor="ctr"/>
          <a:lstStyle/>
          <a:p>
            <a:pPr algn="ctr">
              <a:defRPr/>
            </a:pPr>
            <a:endParaRPr lang="zh-CN" altLang="en-US" sz="2400" kern="0">
              <a:solidFill>
                <a:prstClr val="white"/>
              </a:solidFill>
              <a:latin typeface="Calibri" panose="020F0502020204030204"/>
              <a:ea typeface="宋体" panose="02010600030101010101" pitchFamily="2" charset="-122"/>
            </a:endParaRPr>
          </a:p>
        </p:txBody>
      </p:sp>
      <p:cxnSp>
        <p:nvCxnSpPr>
          <p:cNvPr id="42" name="直接连接符 41"/>
          <p:cNvCxnSpPr/>
          <p:nvPr/>
        </p:nvCxnSpPr>
        <p:spPr>
          <a:xfrm rot="21480000" flipV="1">
            <a:off x="8415640" y="3550848"/>
            <a:ext cx="1080587" cy="864811"/>
          </a:xfrm>
          <a:prstGeom prst="line">
            <a:avLst/>
          </a:prstGeom>
          <a:noFill/>
          <a:ln w="6350" cap="flat" cmpd="sng" algn="ctr">
            <a:solidFill>
              <a:srgbClr val="FFFFFF"/>
            </a:solidFill>
            <a:prstDash val="dash"/>
            <a:miter lim="800000"/>
          </a:ln>
          <a:effectLst/>
        </p:spPr>
      </p:cxnSp>
      <p:sp>
        <p:nvSpPr>
          <p:cNvPr id="43" name="椭圆 42"/>
          <p:cNvSpPr/>
          <p:nvPr/>
        </p:nvSpPr>
        <p:spPr>
          <a:xfrm>
            <a:off x="8999550" y="4579624"/>
            <a:ext cx="949568" cy="949568"/>
          </a:xfrm>
          <a:prstGeom prst="ellipse">
            <a:avLst/>
          </a:prstGeom>
          <a:gradFill flip="none" rotWithShape="1">
            <a:gsLst>
              <a:gs pos="50000">
                <a:srgbClr val="FFFFFF">
                  <a:lumMod val="65000"/>
                </a:srgbClr>
              </a:gs>
              <a:gs pos="0">
                <a:srgbClr val="FFFFFF">
                  <a:lumMod val="65000"/>
                </a:srgbClr>
              </a:gs>
            </a:gsLst>
            <a:lin ang="18000000" scaled="0"/>
            <a:tileRect/>
          </a:gradFill>
          <a:ln w="12700" cap="flat" cmpd="sng" algn="ctr">
            <a:noFill/>
            <a:prstDash val="solid"/>
            <a:miter lim="800000"/>
          </a:ln>
          <a:effectLst/>
        </p:spPr>
        <p:txBody>
          <a:bodyPr rtlCol="0" anchor="ctr"/>
          <a:lstStyle/>
          <a:p>
            <a:pPr algn="ctr">
              <a:defRPr/>
            </a:pPr>
            <a:endParaRPr lang="zh-CN" altLang="en-US" sz="2400" kern="0">
              <a:solidFill>
                <a:prstClr val="white"/>
              </a:solidFill>
              <a:latin typeface="Calibri" panose="020F0502020204030204"/>
              <a:ea typeface="宋体" panose="02010600030101010101" pitchFamily="2" charset="-122"/>
            </a:endParaRPr>
          </a:p>
        </p:txBody>
      </p:sp>
      <p:cxnSp>
        <p:nvCxnSpPr>
          <p:cNvPr id="44" name="直接连接符 43"/>
          <p:cNvCxnSpPr/>
          <p:nvPr/>
        </p:nvCxnSpPr>
        <p:spPr>
          <a:xfrm rot="19380000" flipV="1">
            <a:off x="9126136" y="3872308"/>
            <a:ext cx="1080587" cy="864811"/>
          </a:xfrm>
          <a:prstGeom prst="line">
            <a:avLst/>
          </a:prstGeom>
          <a:noFill/>
          <a:ln w="6350" cap="flat" cmpd="sng" algn="ctr">
            <a:solidFill>
              <a:srgbClr val="FFFFFF"/>
            </a:solidFill>
            <a:prstDash val="dash"/>
            <a:miter lim="800000"/>
          </a:ln>
          <a:effectLst/>
        </p:spPr>
      </p:cxnSp>
      <p:sp>
        <p:nvSpPr>
          <p:cNvPr id="45" name="椭圆 44"/>
          <p:cNvSpPr/>
          <p:nvPr/>
        </p:nvSpPr>
        <p:spPr>
          <a:xfrm>
            <a:off x="7918485" y="1660172"/>
            <a:ext cx="857922" cy="857922"/>
          </a:xfrm>
          <a:prstGeom prst="ellipse">
            <a:avLst/>
          </a:prstGeom>
          <a:solidFill>
            <a:srgbClr val="961318"/>
          </a:solidFill>
          <a:ln w="12700" cap="flat" cmpd="sng" algn="ctr">
            <a:noFill/>
            <a:prstDash val="solid"/>
            <a:miter lim="800000"/>
          </a:ln>
          <a:effectLst/>
        </p:spPr>
        <p:txBody>
          <a:bodyPr rtlCol="0" anchor="ctr"/>
          <a:lstStyle/>
          <a:p>
            <a:pPr algn="ctr">
              <a:defRPr/>
            </a:pPr>
            <a:endParaRPr lang="zh-CN" altLang="en-US" sz="2400" kern="0">
              <a:solidFill>
                <a:prstClr val="white"/>
              </a:solidFill>
              <a:latin typeface="Calibri" panose="020F0502020204030204"/>
              <a:ea typeface="宋体" panose="02010600030101010101" pitchFamily="2" charset="-122"/>
            </a:endParaRPr>
          </a:p>
        </p:txBody>
      </p:sp>
      <p:sp>
        <p:nvSpPr>
          <p:cNvPr id="46" name="椭圆 45"/>
          <p:cNvSpPr/>
          <p:nvPr/>
        </p:nvSpPr>
        <p:spPr>
          <a:xfrm>
            <a:off x="7209020" y="2677601"/>
            <a:ext cx="1040459" cy="1040459"/>
          </a:xfrm>
          <a:prstGeom prst="ellipse">
            <a:avLst/>
          </a:prstGeom>
          <a:solidFill>
            <a:srgbClr val="961318"/>
          </a:solidFill>
          <a:ln w="12700" cap="flat" cmpd="sng" algn="ctr">
            <a:noFill/>
            <a:prstDash val="solid"/>
            <a:miter lim="800000"/>
          </a:ln>
          <a:effectLst/>
        </p:spPr>
        <p:txBody>
          <a:bodyPr rtlCol="0" anchor="ctr"/>
          <a:lstStyle/>
          <a:p>
            <a:pPr algn="ctr">
              <a:defRPr/>
            </a:pPr>
            <a:endParaRPr lang="zh-CN" altLang="en-US" sz="2400" kern="0">
              <a:solidFill>
                <a:prstClr val="white"/>
              </a:solidFill>
              <a:latin typeface="Calibri" panose="020F0502020204030204"/>
              <a:ea typeface="宋体" panose="02010600030101010101" pitchFamily="2" charset="-122"/>
            </a:endParaRPr>
          </a:p>
        </p:txBody>
      </p:sp>
      <p:sp>
        <p:nvSpPr>
          <p:cNvPr id="47" name="椭圆 46"/>
          <p:cNvSpPr/>
          <p:nvPr/>
        </p:nvSpPr>
        <p:spPr>
          <a:xfrm>
            <a:off x="7888545" y="4134605"/>
            <a:ext cx="766654" cy="766654"/>
          </a:xfrm>
          <a:prstGeom prst="ellipse">
            <a:avLst/>
          </a:prstGeom>
          <a:solidFill>
            <a:srgbClr val="961318"/>
          </a:solidFill>
          <a:ln w="12700" cap="flat" cmpd="sng" algn="ctr">
            <a:noFill/>
            <a:prstDash val="solid"/>
            <a:miter lim="800000"/>
          </a:ln>
          <a:effectLst/>
        </p:spPr>
        <p:txBody>
          <a:bodyPr rtlCol="0" anchor="ctr"/>
          <a:lstStyle/>
          <a:p>
            <a:pPr algn="ctr">
              <a:defRPr/>
            </a:pPr>
            <a:endParaRPr lang="zh-CN" altLang="en-US" sz="2400" kern="0">
              <a:solidFill>
                <a:prstClr val="white"/>
              </a:solidFill>
              <a:latin typeface="Calibri" panose="020F0502020204030204"/>
              <a:ea typeface="宋体" panose="02010600030101010101" pitchFamily="2" charset="-122"/>
            </a:endParaRPr>
          </a:p>
        </p:txBody>
      </p:sp>
      <p:sp>
        <p:nvSpPr>
          <p:cNvPr id="48" name="椭圆 47"/>
          <p:cNvSpPr/>
          <p:nvPr/>
        </p:nvSpPr>
        <p:spPr>
          <a:xfrm>
            <a:off x="9095754" y="4675828"/>
            <a:ext cx="766816" cy="766816"/>
          </a:xfrm>
          <a:prstGeom prst="ellipse">
            <a:avLst/>
          </a:prstGeom>
          <a:solidFill>
            <a:srgbClr val="961318"/>
          </a:solidFill>
          <a:ln w="12700" cap="flat" cmpd="sng" algn="ctr">
            <a:noFill/>
            <a:prstDash val="solid"/>
            <a:miter lim="800000"/>
          </a:ln>
          <a:effectLst/>
        </p:spPr>
        <p:txBody>
          <a:bodyPr rtlCol="0" anchor="ctr"/>
          <a:lstStyle/>
          <a:p>
            <a:pPr algn="ctr">
              <a:defRPr/>
            </a:pPr>
            <a:endParaRPr lang="zh-CN" altLang="en-US" sz="2400" kern="0">
              <a:solidFill>
                <a:prstClr val="white"/>
              </a:solidFill>
              <a:latin typeface="Calibri" panose="020F0502020204030204"/>
              <a:ea typeface="宋体" panose="02010600030101010101" pitchFamily="2" charset="-122"/>
            </a:endParaRPr>
          </a:p>
        </p:txBody>
      </p:sp>
      <p:sp>
        <p:nvSpPr>
          <p:cNvPr id="49" name="椭圆 48"/>
          <p:cNvSpPr/>
          <p:nvPr/>
        </p:nvSpPr>
        <p:spPr>
          <a:xfrm>
            <a:off x="9236045" y="2430230"/>
            <a:ext cx="1496800" cy="1496800"/>
          </a:xfrm>
          <a:prstGeom prst="ellipse">
            <a:avLst/>
          </a:prstGeom>
          <a:solidFill>
            <a:srgbClr val="333333">
              <a:lumMod val="60000"/>
              <a:lumOff val="40000"/>
            </a:srgbClr>
          </a:solidFill>
          <a:ln w="12700" cap="flat" cmpd="sng" algn="ctr">
            <a:noFill/>
            <a:prstDash val="solid"/>
            <a:miter lim="800000"/>
          </a:ln>
          <a:effectLst/>
        </p:spPr>
        <p:txBody>
          <a:bodyPr rtlCol="0" anchor="ctr"/>
          <a:lstStyle/>
          <a:p>
            <a:pPr algn="ctr">
              <a:defRPr/>
            </a:pPr>
            <a:endParaRPr lang="zh-CN" altLang="en-US" sz="2400" kern="0">
              <a:solidFill>
                <a:prstClr val="white"/>
              </a:solidFill>
              <a:latin typeface="Calibri" panose="020F0502020204030204"/>
              <a:ea typeface="宋体" panose="02010600030101010101" pitchFamily="2" charset="-122"/>
            </a:endParaRPr>
          </a:p>
        </p:txBody>
      </p:sp>
      <p:sp>
        <p:nvSpPr>
          <p:cNvPr id="50" name="文本框 49"/>
          <p:cNvSpPr txBox="1"/>
          <p:nvPr/>
        </p:nvSpPr>
        <p:spPr>
          <a:xfrm>
            <a:off x="9309823" y="2790422"/>
            <a:ext cx="1368042" cy="830997"/>
          </a:xfrm>
          <a:prstGeom prst="rect">
            <a:avLst/>
          </a:prstGeom>
          <a:noFill/>
        </p:spPr>
        <p:txBody>
          <a:bodyPr wrap="square" rtlCol="0">
            <a:spAutoFit/>
          </a:bodyPr>
          <a:lstStyle/>
          <a:p>
            <a:pPr algn="ctr"/>
            <a:r>
              <a:rPr lang="zh-CN" altLang="en-US" sz="2400" b="1" dirty="0">
                <a:solidFill>
                  <a:prstClr val="white"/>
                </a:solidFill>
                <a:latin typeface="微软雅黑" panose="020B0503020204020204" charset="-122"/>
                <a:ea typeface="微软雅黑" panose="020B0503020204020204" charset="-122"/>
                <a:cs typeface="Arial" panose="020B0604020202020204" pitchFamily="34" charset="0"/>
              </a:rPr>
              <a:t>你的</a:t>
            </a:r>
            <a:endParaRPr lang="en-US" altLang="zh-CN" sz="2400" b="1" dirty="0">
              <a:solidFill>
                <a:prstClr val="white"/>
              </a:solidFill>
              <a:latin typeface="微软雅黑" panose="020B0503020204020204" charset="-122"/>
              <a:ea typeface="微软雅黑" panose="020B0503020204020204" charset="-122"/>
              <a:cs typeface="Arial" panose="020B0604020202020204" pitchFamily="34" charset="0"/>
            </a:endParaRPr>
          </a:p>
          <a:p>
            <a:pPr algn="ctr"/>
            <a:r>
              <a:rPr lang="zh-CN" altLang="en-US" sz="2400" b="1" dirty="0">
                <a:solidFill>
                  <a:prstClr val="white"/>
                </a:solidFill>
                <a:latin typeface="微软雅黑" panose="020B0503020204020204" charset="-122"/>
                <a:ea typeface="微软雅黑" panose="020B0503020204020204" charset="-122"/>
                <a:cs typeface="Arial" panose="020B0604020202020204" pitchFamily="34" charset="0"/>
              </a:rPr>
              <a:t>标题</a:t>
            </a:r>
            <a:endParaRPr lang="en-US" altLang="zh-CN" sz="2400" b="1" dirty="0">
              <a:solidFill>
                <a:prstClr val="white"/>
              </a:solidFill>
              <a:latin typeface="微软雅黑" panose="020B0503020204020204" charset="-122"/>
              <a:ea typeface="微软雅黑" panose="020B0503020204020204" charset="-122"/>
              <a:cs typeface="Arial" panose="020B0604020202020204" pitchFamily="34" charset="0"/>
            </a:endParaRPr>
          </a:p>
        </p:txBody>
      </p:sp>
      <p:sp>
        <p:nvSpPr>
          <p:cNvPr id="51" name="文本框 50"/>
          <p:cNvSpPr txBox="1"/>
          <p:nvPr/>
        </p:nvSpPr>
        <p:spPr>
          <a:xfrm>
            <a:off x="7826045" y="1729483"/>
            <a:ext cx="1046159" cy="646331"/>
          </a:xfrm>
          <a:prstGeom prst="rect">
            <a:avLst/>
          </a:prstGeom>
          <a:noFill/>
        </p:spPr>
        <p:txBody>
          <a:bodyPr wrap="square" rtlCol="0">
            <a:spAutoFit/>
          </a:bodyPr>
          <a:lstStyle/>
          <a:p>
            <a:pPr algn="ctr"/>
            <a:r>
              <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rPr>
              <a:t>01</a:t>
            </a:r>
            <a:endPar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a:p>
            <a:pPr algn="ctr"/>
            <a:r>
              <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rPr>
              <a:t>Text</a:t>
            </a:r>
            <a:endPar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52" name="文本框 51"/>
          <p:cNvSpPr txBox="1"/>
          <p:nvPr/>
        </p:nvSpPr>
        <p:spPr>
          <a:xfrm>
            <a:off x="7202898" y="2872170"/>
            <a:ext cx="1046159" cy="646331"/>
          </a:xfrm>
          <a:prstGeom prst="rect">
            <a:avLst/>
          </a:prstGeom>
          <a:noFill/>
        </p:spPr>
        <p:txBody>
          <a:bodyPr wrap="square" rtlCol="0">
            <a:spAutoFit/>
          </a:bodyPr>
          <a:lstStyle/>
          <a:p>
            <a:pPr algn="ctr"/>
            <a:r>
              <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rPr>
              <a:t>02</a:t>
            </a:r>
            <a:endPar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a:p>
            <a:pPr algn="ctr"/>
            <a:r>
              <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rPr>
              <a:t>Text</a:t>
            </a:r>
            <a:endPar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53" name="文本框 52"/>
          <p:cNvSpPr txBox="1"/>
          <p:nvPr/>
        </p:nvSpPr>
        <p:spPr>
          <a:xfrm>
            <a:off x="7754721" y="4189245"/>
            <a:ext cx="1046159" cy="646331"/>
          </a:xfrm>
          <a:prstGeom prst="rect">
            <a:avLst/>
          </a:prstGeom>
          <a:noFill/>
        </p:spPr>
        <p:txBody>
          <a:bodyPr wrap="square" rtlCol="0">
            <a:spAutoFit/>
          </a:bodyPr>
          <a:lstStyle/>
          <a:p>
            <a:pPr algn="ctr"/>
            <a:r>
              <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rPr>
              <a:t>03</a:t>
            </a:r>
            <a:endPar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a:p>
            <a:pPr algn="ctr"/>
            <a:r>
              <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rPr>
              <a:t>Text</a:t>
            </a:r>
            <a:endPar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54" name="文本框 53"/>
          <p:cNvSpPr txBox="1"/>
          <p:nvPr/>
        </p:nvSpPr>
        <p:spPr>
          <a:xfrm>
            <a:off x="8962244" y="4736239"/>
            <a:ext cx="1046159" cy="646331"/>
          </a:xfrm>
          <a:prstGeom prst="rect">
            <a:avLst/>
          </a:prstGeom>
          <a:noFill/>
        </p:spPr>
        <p:txBody>
          <a:bodyPr wrap="square" rtlCol="0">
            <a:spAutoFit/>
          </a:bodyPr>
          <a:lstStyle/>
          <a:p>
            <a:pPr algn="ctr"/>
            <a:r>
              <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rPr>
              <a:t>04</a:t>
            </a:r>
            <a:endPar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a:p>
            <a:pPr algn="ctr"/>
            <a:r>
              <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rPr>
              <a:t>Text</a:t>
            </a:r>
            <a:endParaRPr lang="en-US" altLang="zh-CN" dirty="0">
              <a:solidFill>
                <a:srgbClr val="FFFFFF"/>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1">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9" name="í$líḓe"/>
          <p:cNvSpPr/>
          <p:nvPr/>
        </p:nvSpPr>
        <p:spPr>
          <a:xfrm flipV="1">
            <a:off x="5911282" y="4783171"/>
            <a:ext cx="2" cy="419998"/>
          </a:xfrm>
          <a:prstGeom prst="line">
            <a:avLst/>
          </a:prstGeom>
          <a:noFill/>
          <a:ln w="25400" cap="flat">
            <a:solidFill>
              <a:srgbClr val="FFFFFF">
                <a:lumMod val="75000"/>
              </a:srgbClr>
            </a:solidFill>
            <a:prstDash val="solid"/>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0" name="iṣľîde"/>
          <p:cNvSpPr/>
          <p:nvPr/>
        </p:nvSpPr>
        <p:spPr>
          <a:xfrm flipV="1">
            <a:off x="6280717" y="4783171"/>
            <a:ext cx="1" cy="419998"/>
          </a:xfrm>
          <a:prstGeom prst="line">
            <a:avLst/>
          </a:prstGeom>
          <a:noFill/>
          <a:ln w="25400" cap="flat">
            <a:solidFill>
              <a:srgbClr val="FFFFFF">
                <a:lumMod val="75000"/>
              </a:srgbClr>
            </a:solidFill>
            <a:prstDash val="solid"/>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1" name="işḷíḋè"/>
          <p:cNvSpPr/>
          <p:nvPr/>
        </p:nvSpPr>
        <p:spPr>
          <a:xfrm>
            <a:off x="4643494" y="1711470"/>
            <a:ext cx="1273147" cy="3028427"/>
          </a:xfrm>
          <a:custGeom>
            <a:avLst/>
            <a:gdLst/>
            <a:ahLst/>
            <a:cxnLst>
              <a:cxn ang="0">
                <a:pos x="wd2" y="hd2"/>
              </a:cxn>
              <a:cxn ang="5400000">
                <a:pos x="wd2" y="hd2"/>
              </a:cxn>
              <a:cxn ang="10800000">
                <a:pos x="wd2" y="hd2"/>
              </a:cxn>
              <a:cxn ang="16200000">
                <a:pos x="wd2" y="hd2"/>
              </a:cxn>
            </a:cxnLst>
            <a:rect l="0" t="0" r="r" b="b"/>
            <a:pathLst>
              <a:path w="19701" h="21600" extrusionOk="0">
                <a:moveTo>
                  <a:pt x="17601" y="20965"/>
                </a:moveTo>
                <a:cubicBezTo>
                  <a:pt x="11354" y="17842"/>
                  <a:pt x="4645" y="15099"/>
                  <a:pt x="1525" y="11296"/>
                </a:cubicBezTo>
                <a:cubicBezTo>
                  <a:pt x="-1899" y="7130"/>
                  <a:pt x="1046" y="4320"/>
                  <a:pt x="4438" y="2458"/>
                </a:cubicBezTo>
                <a:cubicBezTo>
                  <a:pt x="8134" y="426"/>
                  <a:pt x="15614" y="0"/>
                  <a:pt x="15614" y="0"/>
                </a:cubicBezTo>
                <a:cubicBezTo>
                  <a:pt x="15614" y="0"/>
                  <a:pt x="11403" y="2582"/>
                  <a:pt x="12972" y="6637"/>
                </a:cubicBezTo>
                <a:cubicBezTo>
                  <a:pt x="14538" y="10697"/>
                  <a:pt x="19330" y="18599"/>
                  <a:pt x="19701" y="21600"/>
                </a:cubicBezTo>
                <a:cubicBezTo>
                  <a:pt x="19701" y="21600"/>
                  <a:pt x="17601" y="20965"/>
                  <a:pt x="17601" y="20965"/>
                </a:cubicBezTo>
                <a:close/>
              </a:path>
            </a:pathLst>
          </a:custGeom>
          <a:solidFill>
            <a:srgbClr val="961318"/>
          </a:solidFill>
          <a:ln w="12700" cap="flat">
            <a:no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2" name="ïšļïḋè"/>
          <p:cNvSpPr/>
          <p:nvPr/>
        </p:nvSpPr>
        <p:spPr>
          <a:xfrm>
            <a:off x="6279097" y="1711470"/>
            <a:ext cx="1269409" cy="3028590"/>
          </a:xfrm>
          <a:custGeom>
            <a:avLst/>
            <a:gdLst/>
            <a:ahLst/>
            <a:cxnLst>
              <a:cxn ang="0">
                <a:pos x="wd2" y="hd2"/>
              </a:cxn>
              <a:cxn ang="5400000">
                <a:pos x="wd2" y="hd2"/>
              </a:cxn>
              <a:cxn ang="10800000">
                <a:pos x="wd2" y="hd2"/>
              </a:cxn>
              <a:cxn ang="16200000">
                <a:pos x="wd2" y="hd2"/>
              </a:cxn>
            </a:cxnLst>
            <a:rect l="0" t="0" r="r" b="b"/>
            <a:pathLst>
              <a:path w="19696" h="21600" extrusionOk="0">
                <a:moveTo>
                  <a:pt x="2121" y="20966"/>
                </a:moveTo>
                <a:cubicBezTo>
                  <a:pt x="8320" y="17198"/>
                  <a:pt x="15070" y="15084"/>
                  <a:pt x="18181" y="11277"/>
                </a:cubicBezTo>
                <a:cubicBezTo>
                  <a:pt x="21600" y="7109"/>
                  <a:pt x="18630" y="4304"/>
                  <a:pt x="15211" y="2446"/>
                </a:cubicBezTo>
                <a:cubicBezTo>
                  <a:pt x="11496" y="415"/>
                  <a:pt x="3996" y="0"/>
                  <a:pt x="3996" y="0"/>
                </a:cubicBezTo>
                <a:cubicBezTo>
                  <a:pt x="3996" y="0"/>
                  <a:pt x="8235" y="2574"/>
                  <a:pt x="6674" y="6633"/>
                </a:cubicBezTo>
                <a:cubicBezTo>
                  <a:pt x="5124" y="10692"/>
                  <a:pt x="367" y="18600"/>
                  <a:pt x="0" y="21600"/>
                </a:cubicBezTo>
                <a:cubicBezTo>
                  <a:pt x="0" y="21600"/>
                  <a:pt x="2121" y="20966"/>
                  <a:pt x="2121" y="20966"/>
                </a:cubicBezTo>
                <a:close/>
              </a:path>
            </a:pathLst>
          </a:custGeom>
          <a:solidFill>
            <a:srgbClr val="961318"/>
          </a:solidFill>
          <a:ln w="12700" cap="flat">
            <a:no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3" name="ïSḻïḓé"/>
          <p:cNvSpPr/>
          <p:nvPr/>
        </p:nvSpPr>
        <p:spPr>
          <a:xfrm>
            <a:off x="4821276" y="1652193"/>
            <a:ext cx="1311065" cy="3072067"/>
          </a:xfrm>
          <a:custGeom>
            <a:avLst/>
            <a:gdLst/>
            <a:ahLst/>
            <a:cxnLst>
              <a:cxn ang="0">
                <a:pos x="wd2" y="hd2"/>
              </a:cxn>
              <a:cxn ang="5400000">
                <a:pos x="wd2" y="hd2"/>
              </a:cxn>
              <a:cxn ang="10800000">
                <a:pos x="wd2" y="hd2"/>
              </a:cxn>
              <a:cxn ang="16200000">
                <a:pos x="wd2" y="hd2"/>
              </a:cxn>
            </a:cxnLst>
            <a:rect l="0" t="0" r="r" b="b"/>
            <a:pathLst>
              <a:path w="17664" h="21169" extrusionOk="0">
                <a:moveTo>
                  <a:pt x="13741" y="20957"/>
                </a:moveTo>
                <a:cubicBezTo>
                  <a:pt x="12251" y="18832"/>
                  <a:pt x="9452" y="17641"/>
                  <a:pt x="3815" y="12857"/>
                </a:cubicBezTo>
                <a:cubicBezTo>
                  <a:pt x="-3010" y="7068"/>
                  <a:pt x="549" y="2425"/>
                  <a:pt x="4980" y="1105"/>
                </a:cubicBezTo>
                <a:cubicBezTo>
                  <a:pt x="9422" y="-212"/>
                  <a:pt x="15471" y="14"/>
                  <a:pt x="15471" y="14"/>
                </a:cubicBezTo>
                <a:cubicBezTo>
                  <a:pt x="15471" y="14"/>
                  <a:pt x="18590" y="398"/>
                  <a:pt x="17389" y="3151"/>
                </a:cubicBezTo>
                <a:cubicBezTo>
                  <a:pt x="16188" y="5904"/>
                  <a:pt x="15909" y="16214"/>
                  <a:pt x="16118" y="18802"/>
                </a:cubicBezTo>
                <a:cubicBezTo>
                  <a:pt x="16326" y="21388"/>
                  <a:pt x="16896" y="21384"/>
                  <a:pt x="13741" y="20957"/>
                </a:cubicBezTo>
                <a:close/>
              </a:path>
            </a:pathLst>
          </a:custGeom>
          <a:solidFill>
            <a:srgbClr val="FFFFFF"/>
          </a:solidFill>
          <a:ln w="12700" cap="flat">
            <a:no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4" name="îṥļíḓê"/>
          <p:cNvSpPr/>
          <p:nvPr/>
        </p:nvSpPr>
        <p:spPr>
          <a:xfrm>
            <a:off x="5141286" y="1652193"/>
            <a:ext cx="982766" cy="3071688"/>
          </a:xfrm>
          <a:custGeom>
            <a:avLst/>
            <a:gdLst/>
            <a:ahLst/>
            <a:cxnLst>
              <a:cxn ang="0">
                <a:pos x="wd2" y="hd2"/>
              </a:cxn>
              <a:cxn ang="5400000">
                <a:pos x="wd2" y="hd2"/>
              </a:cxn>
              <a:cxn ang="10800000">
                <a:pos x="wd2" y="hd2"/>
              </a:cxn>
              <a:cxn ang="16200000">
                <a:pos x="wd2" y="hd2"/>
              </a:cxn>
            </a:cxnLst>
            <a:rect l="0" t="0" r="r" b="b"/>
            <a:pathLst>
              <a:path w="17669" h="21163" extrusionOk="0">
                <a:moveTo>
                  <a:pt x="13755" y="20949"/>
                </a:moveTo>
                <a:cubicBezTo>
                  <a:pt x="12257" y="18826"/>
                  <a:pt x="9457" y="17635"/>
                  <a:pt x="3815" y="12851"/>
                </a:cubicBezTo>
                <a:cubicBezTo>
                  <a:pt x="-3008" y="7063"/>
                  <a:pt x="546" y="2418"/>
                  <a:pt x="4976" y="1101"/>
                </a:cubicBezTo>
                <a:cubicBezTo>
                  <a:pt x="9410" y="-216"/>
                  <a:pt x="15458" y="16"/>
                  <a:pt x="15458" y="16"/>
                </a:cubicBezTo>
                <a:cubicBezTo>
                  <a:pt x="15458" y="16"/>
                  <a:pt x="18592" y="396"/>
                  <a:pt x="17397" y="3149"/>
                </a:cubicBezTo>
                <a:cubicBezTo>
                  <a:pt x="16181" y="5902"/>
                  <a:pt x="15921" y="16212"/>
                  <a:pt x="16131" y="18795"/>
                </a:cubicBezTo>
                <a:cubicBezTo>
                  <a:pt x="16345" y="21384"/>
                  <a:pt x="16918" y="21379"/>
                  <a:pt x="13755" y="20949"/>
                </a:cubicBezTo>
                <a:close/>
              </a:path>
            </a:pathLst>
          </a:custGeom>
          <a:solidFill>
            <a:srgbClr val="961318"/>
          </a:solidFill>
          <a:ln w="12700" cap="flat">
            <a:noFill/>
            <a:miter lim="400000"/>
          </a:ln>
          <a:effectLst/>
        </p:spPr>
        <p:txBody>
          <a:bodyPr anchor="ctr"/>
          <a:lstStyle/>
          <a:p>
            <a:pPr algn="ctr">
              <a:defRPr/>
            </a:pPr>
            <a:endParaRPr kern="0" dirty="0">
              <a:solidFill>
                <a:srgbClr val="000000"/>
              </a:solidFill>
              <a:latin typeface="Arial" panose="020B0604020202020204"/>
              <a:ea typeface="微软雅黑" panose="020B0503020204020204" charset="-122"/>
            </a:endParaRPr>
          </a:p>
        </p:txBody>
      </p:sp>
      <p:sp>
        <p:nvSpPr>
          <p:cNvPr id="25" name="îsḷiḓè"/>
          <p:cNvSpPr/>
          <p:nvPr/>
        </p:nvSpPr>
        <p:spPr>
          <a:xfrm>
            <a:off x="6042054" y="1652193"/>
            <a:ext cx="1312589" cy="3072176"/>
          </a:xfrm>
          <a:custGeom>
            <a:avLst/>
            <a:gdLst/>
            <a:ahLst/>
            <a:cxnLst>
              <a:cxn ang="0">
                <a:pos x="wd2" y="hd2"/>
              </a:cxn>
              <a:cxn ang="5400000">
                <a:pos x="wd2" y="hd2"/>
              </a:cxn>
              <a:cxn ang="10800000">
                <a:pos x="wd2" y="hd2"/>
              </a:cxn>
              <a:cxn ang="16200000">
                <a:pos x="wd2" y="hd2"/>
              </a:cxn>
            </a:cxnLst>
            <a:rect l="0" t="0" r="r" b="b"/>
            <a:pathLst>
              <a:path w="17655" h="21160" extrusionOk="0">
                <a:moveTo>
                  <a:pt x="4012" y="20946"/>
                </a:moveTo>
                <a:cubicBezTo>
                  <a:pt x="5488" y="18819"/>
                  <a:pt x="8279" y="17624"/>
                  <a:pt x="13884" y="12835"/>
                </a:cubicBezTo>
                <a:cubicBezTo>
                  <a:pt x="20660" y="7041"/>
                  <a:pt x="17087" y="2402"/>
                  <a:pt x="12655" y="1091"/>
                </a:cubicBezTo>
                <a:cubicBezTo>
                  <a:pt x="8228" y="-220"/>
                  <a:pt x="2184" y="17"/>
                  <a:pt x="2184" y="17"/>
                </a:cubicBezTo>
                <a:cubicBezTo>
                  <a:pt x="2184" y="17"/>
                  <a:pt x="-940" y="402"/>
                  <a:pt x="284" y="3152"/>
                </a:cubicBezTo>
                <a:cubicBezTo>
                  <a:pt x="1496" y="5902"/>
                  <a:pt x="1818" y="16207"/>
                  <a:pt x="1625" y="18791"/>
                </a:cubicBezTo>
                <a:cubicBezTo>
                  <a:pt x="1435" y="21380"/>
                  <a:pt x="863" y="21376"/>
                  <a:pt x="4012" y="20946"/>
                </a:cubicBezTo>
                <a:close/>
              </a:path>
            </a:pathLst>
          </a:custGeom>
          <a:solidFill>
            <a:srgbClr val="FFFFFF"/>
          </a:solidFill>
          <a:ln w="12700" cap="flat">
            <a:noFill/>
            <a:miter lim="400000"/>
          </a:ln>
          <a:effectLst/>
        </p:spPr>
        <p:txBody>
          <a:bodyPr anchor="ctr"/>
          <a:lstStyle/>
          <a:p>
            <a:pPr algn="ctr">
              <a:defRPr/>
            </a:pPr>
            <a:endParaRPr kern="0" dirty="0">
              <a:solidFill>
                <a:srgbClr val="000000"/>
              </a:solidFill>
              <a:latin typeface="Arial" panose="020B0604020202020204"/>
              <a:ea typeface="微软雅黑" panose="020B0503020204020204" charset="-122"/>
            </a:endParaRPr>
          </a:p>
        </p:txBody>
      </p:sp>
      <p:sp>
        <p:nvSpPr>
          <p:cNvPr id="26" name="îSļïḓe"/>
          <p:cNvSpPr/>
          <p:nvPr/>
        </p:nvSpPr>
        <p:spPr>
          <a:xfrm>
            <a:off x="6053905" y="1652193"/>
            <a:ext cx="984266" cy="3072094"/>
          </a:xfrm>
          <a:custGeom>
            <a:avLst/>
            <a:gdLst/>
            <a:ahLst/>
            <a:cxnLst>
              <a:cxn ang="0">
                <a:pos x="wd2" y="hd2"/>
              </a:cxn>
              <a:cxn ang="5400000">
                <a:pos x="wd2" y="hd2"/>
              </a:cxn>
              <a:cxn ang="10800000">
                <a:pos x="wd2" y="hd2"/>
              </a:cxn>
              <a:cxn ang="16200000">
                <a:pos x="wd2" y="hd2"/>
              </a:cxn>
            </a:cxnLst>
            <a:rect l="0" t="0" r="r" b="b"/>
            <a:pathLst>
              <a:path w="17665" h="21162" extrusionOk="0">
                <a:moveTo>
                  <a:pt x="4026" y="20949"/>
                </a:moveTo>
                <a:cubicBezTo>
                  <a:pt x="5511" y="18822"/>
                  <a:pt x="8296" y="17629"/>
                  <a:pt x="13898" y="12839"/>
                </a:cubicBezTo>
                <a:cubicBezTo>
                  <a:pt x="20672" y="7047"/>
                  <a:pt x="17093" y="2402"/>
                  <a:pt x="12661" y="1094"/>
                </a:cubicBezTo>
                <a:cubicBezTo>
                  <a:pt x="8225" y="-219"/>
                  <a:pt x="2179" y="16"/>
                  <a:pt x="2179" y="16"/>
                </a:cubicBezTo>
                <a:cubicBezTo>
                  <a:pt x="2179" y="16"/>
                  <a:pt x="-928" y="400"/>
                  <a:pt x="279" y="3152"/>
                </a:cubicBezTo>
                <a:cubicBezTo>
                  <a:pt x="1502" y="5902"/>
                  <a:pt x="1837" y="16209"/>
                  <a:pt x="1644" y="18795"/>
                </a:cubicBezTo>
                <a:cubicBezTo>
                  <a:pt x="1455" y="21381"/>
                  <a:pt x="888" y="21378"/>
                  <a:pt x="4026" y="20949"/>
                </a:cubicBezTo>
                <a:close/>
              </a:path>
            </a:pathLst>
          </a:custGeom>
          <a:solidFill>
            <a:srgbClr val="961318"/>
          </a:solidFill>
          <a:ln w="12700" cap="flat">
            <a:no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7" name="ïSľíḑê"/>
          <p:cNvSpPr/>
          <p:nvPr/>
        </p:nvSpPr>
        <p:spPr>
          <a:xfrm>
            <a:off x="5603522" y="1616625"/>
            <a:ext cx="947846" cy="3057184"/>
          </a:xfrm>
          <a:custGeom>
            <a:avLst/>
            <a:gdLst/>
            <a:ahLst/>
            <a:cxnLst>
              <a:cxn ang="0">
                <a:pos x="wd2" y="hd2"/>
              </a:cxn>
              <a:cxn ang="5400000">
                <a:pos x="wd2" y="hd2"/>
              </a:cxn>
              <a:cxn ang="10800000">
                <a:pos x="wd2" y="hd2"/>
              </a:cxn>
              <a:cxn ang="16200000">
                <a:pos x="wd2" y="hd2"/>
              </a:cxn>
            </a:cxnLst>
            <a:rect l="0" t="0" r="r" b="b"/>
            <a:pathLst>
              <a:path w="14471" h="21515" extrusionOk="0">
                <a:moveTo>
                  <a:pt x="9728" y="21469"/>
                </a:moveTo>
                <a:cubicBezTo>
                  <a:pt x="10310" y="19892"/>
                  <a:pt x="11233" y="17468"/>
                  <a:pt x="12086" y="15424"/>
                </a:cubicBezTo>
                <a:cubicBezTo>
                  <a:pt x="13481" y="12077"/>
                  <a:pt x="17710" y="904"/>
                  <a:pt x="9814" y="67"/>
                </a:cubicBezTo>
                <a:cubicBezTo>
                  <a:pt x="7203" y="-85"/>
                  <a:pt x="5435" y="68"/>
                  <a:pt x="5435" y="68"/>
                </a:cubicBezTo>
                <a:cubicBezTo>
                  <a:pt x="-3890" y="509"/>
                  <a:pt x="1258" y="12084"/>
                  <a:pt x="2896" y="15429"/>
                </a:cubicBezTo>
                <a:cubicBezTo>
                  <a:pt x="3905" y="17492"/>
                  <a:pt x="4994" y="19940"/>
                  <a:pt x="5692" y="21515"/>
                </a:cubicBezTo>
                <a:cubicBezTo>
                  <a:pt x="5692" y="21515"/>
                  <a:pt x="9728" y="21469"/>
                  <a:pt x="9728" y="21469"/>
                </a:cubicBezTo>
                <a:close/>
              </a:path>
            </a:pathLst>
          </a:custGeom>
          <a:solidFill>
            <a:srgbClr val="FFFFFF"/>
          </a:solidFill>
          <a:ln w="12700" cap="flat">
            <a:no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8" name="ïŝḻïḍé"/>
          <p:cNvSpPr/>
          <p:nvPr/>
        </p:nvSpPr>
        <p:spPr>
          <a:xfrm>
            <a:off x="5733896" y="4592306"/>
            <a:ext cx="722014" cy="225046"/>
          </a:xfrm>
          <a:custGeom>
            <a:avLst/>
            <a:gdLst/>
            <a:ahLst/>
            <a:cxnLst>
              <a:cxn ang="0">
                <a:pos x="wd2" y="hd2"/>
              </a:cxn>
              <a:cxn ang="5400000">
                <a:pos x="wd2" y="hd2"/>
              </a:cxn>
              <a:cxn ang="10800000">
                <a:pos x="wd2" y="hd2"/>
              </a:cxn>
              <a:cxn ang="16200000">
                <a:pos x="wd2" y="hd2"/>
              </a:cxn>
            </a:cxnLst>
            <a:rect l="0" t="0" r="r" b="b"/>
            <a:pathLst>
              <a:path w="21600" h="20329" extrusionOk="0">
                <a:moveTo>
                  <a:pt x="4214" y="19485"/>
                </a:moveTo>
                <a:cubicBezTo>
                  <a:pt x="4214" y="19485"/>
                  <a:pt x="2040" y="10715"/>
                  <a:pt x="0" y="0"/>
                </a:cubicBezTo>
                <a:cubicBezTo>
                  <a:pt x="0" y="0"/>
                  <a:pt x="10050" y="4110"/>
                  <a:pt x="21600" y="478"/>
                </a:cubicBezTo>
                <a:cubicBezTo>
                  <a:pt x="21600" y="478"/>
                  <a:pt x="20240" y="11330"/>
                  <a:pt x="17964" y="19075"/>
                </a:cubicBezTo>
                <a:cubicBezTo>
                  <a:pt x="17964" y="19075"/>
                  <a:pt x="12258" y="21600"/>
                  <a:pt x="4214" y="19485"/>
                </a:cubicBezTo>
                <a:close/>
              </a:path>
            </a:pathLst>
          </a:custGeom>
          <a:solidFill>
            <a:srgbClr val="961318"/>
          </a:solidFill>
          <a:ln w="12700" cap="flat">
            <a:noFill/>
            <a:miter lim="400000"/>
          </a:ln>
          <a:effectLst/>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29" name="iSḻïdè"/>
          <p:cNvSpPr/>
          <p:nvPr/>
        </p:nvSpPr>
        <p:spPr>
          <a:xfrm>
            <a:off x="5622077" y="5203169"/>
            <a:ext cx="947846" cy="859955"/>
          </a:xfrm>
          <a:prstGeom prst="rect">
            <a:avLst/>
          </a:prstGeom>
          <a:solidFill>
            <a:srgbClr val="961318"/>
          </a:solidFill>
          <a:ln w="12700" cap="flat" cmpd="sng" algn="ctr">
            <a:noFill/>
            <a:prstDash val="solid"/>
            <a:miter lim="800000"/>
          </a:ln>
          <a:effectLst/>
        </p:spPr>
        <p:txBody>
          <a:bodyPr wrap="none" anchor="ctr" anchorCtr="1">
            <a:normAutofit/>
          </a:bodyPr>
          <a:lstStyle/>
          <a:p>
            <a:pPr algn="ctr">
              <a:defRPr/>
            </a:pPr>
            <a:r>
              <a:rPr lang="en-US" altLang="zh-CN" sz="1200" b="1" kern="0" dirty="0">
                <a:solidFill>
                  <a:srgbClr val="FFFFFF"/>
                </a:solidFill>
                <a:latin typeface="Arial" panose="020B0604020202020204"/>
                <a:ea typeface="微软雅黑" panose="020B0503020204020204" charset="-122"/>
              </a:rPr>
              <a:t>Key words</a:t>
            </a:r>
            <a:endParaRPr lang="zh-CN" altLang="en-US" sz="1200" b="1" kern="0" dirty="0">
              <a:solidFill>
                <a:srgbClr val="FFFFFF"/>
              </a:solidFill>
              <a:latin typeface="Arial" panose="020B0604020202020204"/>
              <a:ea typeface="微软雅黑" panose="020B0503020204020204" charset="-122"/>
            </a:endParaRPr>
          </a:p>
        </p:txBody>
      </p:sp>
      <p:sp>
        <p:nvSpPr>
          <p:cNvPr id="30" name="îŝliḓe"/>
          <p:cNvSpPr/>
          <p:nvPr/>
        </p:nvSpPr>
        <p:spPr bwMode="auto">
          <a:xfrm>
            <a:off x="1756133" y="1789216"/>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nSpc>
                <a:spcPct val="150000"/>
              </a:lnSpc>
            </a:pPr>
            <a:r>
              <a:rPr lang="en-US" altLang="zh-CN" sz="1000" dirty="0">
                <a:solidFill>
                  <a:srgbClr val="000000"/>
                </a:solidFill>
                <a:latin typeface="Arial" panose="020B0604020202020204"/>
                <a:ea typeface="微软雅黑" panose="020B0503020204020204" charset="-122"/>
              </a:rPr>
              <a:t>Copy paste fonts. Choose the only option to retain text.</a:t>
            </a:r>
            <a:endParaRPr lang="en-US" altLang="zh-CN" sz="1000" dirty="0">
              <a:solidFill>
                <a:srgbClr val="000000"/>
              </a:solidFill>
              <a:latin typeface="Arial" panose="020B0604020202020204"/>
              <a:ea typeface="微软雅黑" panose="020B0503020204020204" charset="-122"/>
            </a:endParaRPr>
          </a:p>
        </p:txBody>
      </p:sp>
      <p:sp>
        <p:nvSpPr>
          <p:cNvPr id="31" name="îṧ1ídè"/>
          <p:cNvSpPr txBox="1"/>
          <p:nvPr/>
        </p:nvSpPr>
        <p:spPr bwMode="auto">
          <a:xfrm>
            <a:off x="1756133" y="1376336"/>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spcBef>
                <a:spcPct val="0"/>
              </a:spcBef>
            </a:pPr>
            <a:r>
              <a:rPr lang="en-US" altLang="zh-CN" b="1" dirty="0">
                <a:solidFill>
                  <a:srgbClr val="961318"/>
                </a:solidFill>
                <a:latin typeface="Arial" panose="020B0604020202020204"/>
                <a:ea typeface="微软雅黑" panose="020B0503020204020204" charset="-122"/>
              </a:rPr>
              <a:t>Text here</a:t>
            </a:r>
            <a:endParaRPr lang="zh-CN" altLang="en-US" b="1" dirty="0">
              <a:solidFill>
                <a:srgbClr val="961318"/>
              </a:solidFill>
              <a:latin typeface="Arial" panose="020B0604020202020204"/>
              <a:ea typeface="微软雅黑" panose="020B0503020204020204" charset="-122"/>
            </a:endParaRPr>
          </a:p>
        </p:txBody>
      </p:sp>
      <p:sp>
        <p:nvSpPr>
          <p:cNvPr id="32" name="ïşlîdé"/>
          <p:cNvSpPr/>
          <p:nvPr/>
        </p:nvSpPr>
        <p:spPr bwMode="auto">
          <a:xfrm>
            <a:off x="1117586" y="1529866"/>
            <a:ext cx="461080" cy="339517"/>
          </a:xfrm>
          <a:custGeom>
            <a:avLst/>
            <a:gdLst>
              <a:gd name="T0" fmla="*/ 3344 w 5590"/>
              <a:gd name="T1" fmla="*/ 549 h 4122"/>
              <a:gd name="T2" fmla="*/ 2246 w 5590"/>
              <a:gd name="T3" fmla="*/ 549 h 4122"/>
              <a:gd name="T4" fmla="*/ 2795 w 5590"/>
              <a:gd name="T5" fmla="*/ 240 h 4122"/>
              <a:gd name="T6" fmla="*/ 2795 w 5590"/>
              <a:gd name="T7" fmla="*/ 859 h 4122"/>
              <a:gd name="T8" fmla="*/ 2795 w 5590"/>
              <a:gd name="T9" fmla="*/ 240 h 4122"/>
              <a:gd name="T10" fmla="*/ 5470 w 5590"/>
              <a:gd name="T11" fmla="*/ 4122 h 4122"/>
              <a:gd name="T12" fmla="*/ 0 w 5590"/>
              <a:gd name="T13" fmla="*/ 4002 h 4122"/>
              <a:gd name="T14" fmla="*/ 5470 w 5590"/>
              <a:gd name="T15" fmla="*/ 3882 h 4122"/>
              <a:gd name="T16" fmla="*/ 917 w 5590"/>
              <a:gd name="T17" fmla="*/ 1194 h 4122"/>
              <a:gd name="T18" fmla="*/ 1144 w 5590"/>
              <a:gd name="T19" fmla="*/ 1115 h 4122"/>
              <a:gd name="T20" fmla="*/ 4344 w 5590"/>
              <a:gd name="T21" fmla="*/ 1411 h 4122"/>
              <a:gd name="T22" fmla="*/ 4599 w 5590"/>
              <a:gd name="T23" fmla="*/ 1041 h 4122"/>
              <a:gd name="T24" fmla="*/ 4544 w 5590"/>
              <a:gd name="T25" fmla="*/ 1568 h 4122"/>
              <a:gd name="T26" fmla="*/ 4487 w 5590"/>
              <a:gd name="T27" fmla="*/ 1637 h 4122"/>
              <a:gd name="T28" fmla="*/ 4429 w 5590"/>
              <a:gd name="T29" fmla="*/ 1651 h 4122"/>
              <a:gd name="T30" fmla="*/ 1165 w 5590"/>
              <a:gd name="T31" fmla="*/ 1651 h 4122"/>
              <a:gd name="T32" fmla="*/ 1106 w 5590"/>
              <a:gd name="T33" fmla="*/ 1638 h 4122"/>
              <a:gd name="T34" fmla="*/ 1054 w 5590"/>
              <a:gd name="T35" fmla="*/ 1585 h 4122"/>
              <a:gd name="T36" fmla="*/ 917 w 5590"/>
              <a:gd name="T37" fmla="*/ 1194 h 4122"/>
              <a:gd name="T38" fmla="*/ 1539 w 5590"/>
              <a:gd name="T39" fmla="*/ 3355 h 4122"/>
              <a:gd name="T40" fmla="*/ 2675 w 5590"/>
              <a:gd name="T41" fmla="*/ 1947 h 4122"/>
              <a:gd name="T42" fmla="*/ 2915 w 5590"/>
              <a:gd name="T43" fmla="*/ 1947 h 4122"/>
              <a:gd name="T44" fmla="*/ 4051 w 5590"/>
              <a:gd name="T45" fmla="*/ 3355 h 4122"/>
              <a:gd name="T46" fmla="*/ 3301 w 5590"/>
              <a:gd name="T47" fmla="*/ 3198 h 4122"/>
              <a:gd name="T48" fmla="*/ 3301 w 5590"/>
              <a:gd name="T49" fmla="*/ 2958 h 4122"/>
              <a:gd name="T50" fmla="*/ 4104 w 5590"/>
              <a:gd name="T51" fmla="*/ 2960 h 4122"/>
              <a:gd name="T52" fmla="*/ 4187 w 5590"/>
              <a:gd name="T53" fmla="*/ 3019 h 4122"/>
              <a:gd name="T54" fmla="*/ 4332 w 5590"/>
              <a:gd name="T55" fmla="*/ 3433 h 4122"/>
              <a:gd name="T56" fmla="*/ 4338 w 5590"/>
              <a:gd name="T57" fmla="*/ 3497 h 4122"/>
              <a:gd name="T58" fmla="*/ 4279 w 5590"/>
              <a:gd name="T59" fmla="*/ 3580 h 4122"/>
              <a:gd name="T60" fmla="*/ 4217 w 5590"/>
              <a:gd name="T61" fmla="*/ 3595 h 4122"/>
              <a:gd name="T62" fmla="*/ 2793 w 5590"/>
              <a:gd name="T63" fmla="*/ 3595 h 4122"/>
              <a:gd name="T64" fmla="*/ 1370 w 5590"/>
              <a:gd name="T65" fmla="*/ 3595 h 4122"/>
              <a:gd name="T66" fmla="*/ 1250 w 5590"/>
              <a:gd name="T67" fmla="*/ 3475 h 4122"/>
              <a:gd name="T68" fmla="*/ 1393 w 5590"/>
              <a:gd name="T69" fmla="*/ 3041 h 4122"/>
              <a:gd name="T70" fmla="*/ 1438 w 5590"/>
              <a:gd name="T71" fmla="*/ 2980 h 4122"/>
              <a:gd name="T72" fmla="*/ 1510 w 5590"/>
              <a:gd name="T73" fmla="*/ 2958 h 4122"/>
              <a:gd name="T74" fmla="*/ 2409 w 5590"/>
              <a:gd name="T75" fmla="*/ 3078 h 4122"/>
              <a:gd name="T76" fmla="*/ 1593 w 5590"/>
              <a:gd name="T77" fmla="*/ 3198 h 4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590" h="4122">
                <a:moveTo>
                  <a:pt x="2795" y="1099"/>
                </a:moveTo>
                <a:cubicBezTo>
                  <a:pt x="3098" y="1099"/>
                  <a:pt x="3344" y="852"/>
                  <a:pt x="3344" y="549"/>
                </a:cubicBezTo>
                <a:cubicBezTo>
                  <a:pt x="3344" y="246"/>
                  <a:pt x="3098" y="0"/>
                  <a:pt x="2795" y="0"/>
                </a:cubicBezTo>
                <a:cubicBezTo>
                  <a:pt x="2492" y="0"/>
                  <a:pt x="2246" y="246"/>
                  <a:pt x="2246" y="549"/>
                </a:cubicBezTo>
                <a:cubicBezTo>
                  <a:pt x="2246" y="852"/>
                  <a:pt x="2492" y="1099"/>
                  <a:pt x="2795" y="1099"/>
                </a:cubicBezTo>
                <a:close/>
                <a:moveTo>
                  <a:pt x="2795" y="240"/>
                </a:moveTo>
                <a:cubicBezTo>
                  <a:pt x="2966" y="240"/>
                  <a:pt x="3104" y="379"/>
                  <a:pt x="3104" y="549"/>
                </a:cubicBezTo>
                <a:cubicBezTo>
                  <a:pt x="3104" y="720"/>
                  <a:pt x="2966" y="859"/>
                  <a:pt x="2795" y="859"/>
                </a:cubicBezTo>
                <a:cubicBezTo>
                  <a:pt x="2624" y="859"/>
                  <a:pt x="2486" y="720"/>
                  <a:pt x="2486" y="549"/>
                </a:cubicBezTo>
                <a:cubicBezTo>
                  <a:pt x="2486" y="379"/>
                  <a:pt x="2625" y="240"/>
                  <a:pt x="2795" y="240"/>
                </a:cubicBezTo>
                <a:close/>
                <a:moveTo>
                  <a:pt x="5590" y="4002"/>
                </a:moveTo>
                <a:cubicBezTo>
                  <a:pt x="5590" y="4068"/>
                  <a:pt x="5536" y="4122"/>
                  <a:pt x="5470" y="4122"/>
                </a:cubicBezTo>
                <a:lnTo>
                  <a:pt x="120" y="4122"/>
                </a:lnTo>
                <a:cubicBezTo>
                  <a:pt x="54" y="4122"/>
                  <a:pt x="0" y="4068"/>
                  <a:pt x="0" y="4002"/>
                </a:cubicBezTo>
                <a:cubicBezTo>
                  <a:pt x="0" y="3936"/>
                  <a:pt x="54" y="3882"/>
                  <a:pt x="120" y="3882"/>
                </a:cubicBezTo>
                <a:lnTo>
                  <a:pt x="5470" y="3882"/>
                </a:lnTo>
                <a:cubicBezTo>
                  <a:pt x="5536" y="3882"/>
                  <a:pt x="5590" y="3936"/>
                  <a:pt x="5590" y="4002"/>
                </a:cubicBezTo>
                <a:close/>
                <a:moveTo>
                  <a:pt x="917" y="1194"/>
                </a:moveTo>
                <a:cubicBezTo>
                  <a:pt x="896" y="1131"/>
                  <a:pt x="929" y="1063"/>
                  <a:pt x="992" y="1041"/>
                </a:cubicBezTo>
                <a:cubicBezTo>
                  <a:pt x="1054" y="1020"/>
                  <a:pt x="1123" y="1053"/>
                  <a:pt x="1144" y="1115"/>
                </a:cubicBezTo>
                <a:lnTo>
                  <a:pt x="1246" y="1411"/>
                </a:lnTo>
                <a:lnTo>
                  <a:pt x="4344" y="1411"/>
                </a:lnTo>
                <a:lnTo>
                  <a:pt x="4446" y="1115"/>
                </a:lnTo>
                <a:cubicBezTo>
                  <a:pt x="4468" y="1053"/>
                  <a:pt x="4536" y="1020"/>
                  <a:pt x="4599" y="1041"/>
                </a:cubicBezTo>
                <a:cubicBezTo>
                  <a:pt x="4661" y="1063"/>
                  <a:pt x="4694" y="1131"/>
                  <a:pt x="4673" y="1194"/>
                </a:cubicBezTo>
                <a:lnTo>
                  <a:pt x="4544" y="1568"/>
                </a:lnTo>
                <a:cubicBezTo>
                  <a:pt x="4542" y="1574"/>
                  <a:pt x="4539" y="1580"/>
                  <a:pt x="4536" y="1586"/>
                </a:cubicBezTo>
                <a:cubicBezTo>
                  <a:pt x="4525" y="1608"/>
                  <a:pt x="4508" y="1625"/>
                  <a:pt x="4487" y="1637"/>
                </a:cubicBezTo>
                <a:cubicBezTo>
                  <a:pt x="4480" y="1640"/>
                  <a:pt x="4473" y="1644"/>
                  <a:pt x="4465" y="1646"/>
                </a:cubicBezTo>
                <a:cubicBezTo>
                  <a:pt x="4454" y="1650"/>
                  <a:pt x="4442" y="1651"/>
                  <a:pt x="4429" y="1651"/>
                </a:cubicBezTo>
                <a:cubicBezTo>
                  <a:pt x="4428" y="1651"/>
                  <a:pt x="4427" y="1651"/>
                  <a:pt x="4426" y="1651"/>
                </a:cubicBezTo>
                <a:lnTo>
                  <a:pt x="1165" y="1651"/>
                </a:lnTo>
                <a:cubicBezTo>
                  <a:pt x="1150" y="1652"/>
                  <a:pt x="1136" y="1650"/>
                  <a:pt x="1123" y="1645"/>
                </a:cubicBezTo>
                <a:cubicBezTo>
                  <a:pt x="1117" y="1643"/>
                  <a:pt x="1112" y="1641"/>
                  <a:pt x="1106" y="1638"/>
                </a:cubicBezTo>
                <a:cubicBezTo>
                  <a:pt x="1106" y="1638"/>
                  <a:pt x="1106" y="1638"/>
                  <a:pt x="1106" y="1638"/>
                </a:cubicBezTo>
                <a:cubicBezTo>
                  <a:pt x="1084" y="1627"/>
                  <a:pt x="1065" y="1609"/>
                  <a:pt x="1054" y="1585"/>
                </a:cubicBezTo>
                <a:cubicBezTo>
                  <a:pt x="1051" y="1580"/>
                  <a:pt x="1048" y="1574"/>
                  <a:pt x="1047" y="1568"/>
                </a:cubicBezTo>
                <a:lnTo>
                  <a:pt x="917" y="1194"/>
                </a:lnTo>
                <a:close/>
                <a:moveTo>
                  <a:pt x="1593" y="3198"/>
                </a:moveTo>
                <a:lnTo>
                  <a:pt x="1539" y="3355"/>
                </a:lnTo>
                <a:lnTo>
                  <a:pt x="2675" y="3355"/>
                </a:lnTo>
                <a:lnTo>
                  <a:pt x="2675" y="1947"/>
                </a:lnTo>
                <a:cubicBezTo>
                  <a:pt x="2675" y="1881"/>
                  <a:pt x="2729" y="1827"/>
                  <a:pt x="2795" y="1827"/>
                </a:cubicBezTo>
                <a:cubicBezTo>
                  <a:pt x="2861" y="1827"/>
                  <a:pt x="2915" y="1881"/>
                  <a:pt x="2915" y="1947"/>
                </a:cubicBezTo>
                <a:lnTo>
                  <a:pt x="2915" y="3355"/>
                </a:lnTo>
                <a:lnTo>
                  <a:pt x="4051" y="3355"/>
                </a:lnTo>
                <a:lnTo>
                  <a:pt x="3997" y="3198"/>
                </a:lnTo>
                <a:lnTo>
                  <a:pt x="3301" y="3198"/>
                </a:lnTo>
                <a:cubicBezTo>
                  <a:pt x="3235" y="3198"/>
                  <a:pt x="3181" y="3144"/>
                  <a:pt x="3181" y="3078"/>
                </a:cubicBezTo>
                <a:cubicBezTo>
                  <a:pt x="3181" y="3011"/>
                  <a:pt x="3235" y="2958"/>
                  <a:pt x="3301" y="2958"/>
                </a:cubicBezTo>
                <a:lnTo>
                  <a:pt x="4080" y="2958"/>
                </a:lnTo>
                <a:cubicBezTo>
                  <a:pt x="4088" y="2957"/>
                  <a:pt x="4096" y="2958"/>
                  <a:pt x="4104" y="2960"/>
                </a:cubicBezTo>
                <a:cubicBezTo>
                  <a:pt x="4122" y="2963"/>
                  <a:pt x="4138" y="2970"/>
                  <a:pt x="4151" y="2979"/>
                </a:cubicBezTo>
                <a:cubicBezTo>
                  <a:pt x="4166" y="2989"/>
                  <a:pt x="4178" y="3003"/>
                  <a:pt x="4187" y="3019"/>
                </a:cubicBezTo>
                <a:cubicBezTo>
                  <a:pt x="4191" y="3026"/>
                  <a:pt x="4194" y="3033"/>
                  <a:pt x="4197" y="3041"/>
                </a:cubicBezTo>
                <a:lnTo>
                  <a:pt x="4332" y="3433"/>
                </a:lnTo>
                <a:cubicBezTo>
                  <a:pt x="4335" y="3440"/>
                  <a:pt x="4337" y="3448"/>
                  <a:pt x="4338" y="3455"/>
                </a:cubicBezTo>
                <a:cubicBezTo>
                  <a:pt x="4340" y="3469"/>
                  <a:pt x="4340" y="3483"/>
                  <a:pt x="4338" y="3497"/>
                </a:cubicBezTo>
                <a:cubicBezTo>
                  <a:pt x="4335" y="3514"/>
                  <a:pt x="4327" y="3531"/>
                  <a:pt x="4317" y="3545"/>
                </a:cubicBezTo>
                <a:cubicBezTo>
                  <a:pt x="4307" y="3559"/>
                  <a:pt x="4294" y="3571"/>
                  <a:pt x="4279" y="3580"/>
                </a:cubicBezTo>
                <a:cubicBezTo>
                  <a:pt x="4267" y="3586"/>
                  <a:pt x="4253" y="3591"/>
                  <a:pt x="4239" y="3594"/>
                </a:cubicBezTo>
                <a:cubicBezTo>
                  <a:pt x="4232" y="3595"/>
                  <a:pt x="4224" y="3595"/>
                  <a:pt x="4217" y="3595"/>
                </a:cubicBezTo>
                <a:lnTo>
                  <a:pt x="2798" y="3595"/>
                </a:lnTo>
                <a:cubicBezTo>
                  <a:pt x="2796" y="3595"/>
                  <a:pt x="2794" y="3595"/>
                  <a:pt x="2793" y="3595"/>
                </a:cubicBezTo>
                <a:lnTo>
                  <a:pt x="1373" y="3595"/>
                </a:lnTo>
                <a:cubicBezTo>
                  <a:pt x="1372" y="3595"/>
                  <a:pt x="1371" y="3595"/>
                  <a:pt x="1370" y="3595"/>
                </a:cubicBezTo>
                <a:cubicBezTo>
                  <a:pt x="1365" y="3595"/>
                  <a:pt x="1359" y="3595"/>
                  <a:pt x="1354" y="3594"/>
                </a:cubicBezTo>
                <a:cubicBezTo>
                  <a:pt x="1295" y="3586"/>
                  <a:pt x="1250" y="3536"/>
                  <a:pt x="1250" y="3475"/>
                </a:cubicBezTo>
                <a:cubicBezTo>
                  <a:pt x="1250" y="3460"/>
                  <a:pt x="1253" y="3445"/>
                  <a:pt x="1258" y="3432"/>
                </a:cubicBezTo>
                <a:lnTo>
                  <a:pt x="1393" y="3041"/>
                </a:lnTo>
                <a:cubicBezTo>
                  <a:pt x="1396" y="3033"/>
                  <a:pt x="1399" y="3026"/>
                  <a:pt x="1403" y="3019"/>
                </a:cubicBezTo>
                <a:cubicBezTo>
                  <a:pt x="1412" y="3003"/>
                  <a:pt x="1424" y="2990"/>
                  <a:pt x="1438" y="2980"/>
                </a:cubicBezTo>
                <a:cubicBezTo>
                  <a:pt x="1452" y="2970"/>
                  <a:pt x="1468" y="2963"/>
                  <a:pt x="1486" y="2960"/>
                </a:cubicBezTo>
                <a:cubicBezTo>
                  <a:pt x="1494" y="2958"/>
                  <a:pt x="1502" y="2957"/>
                  <a:pt x="1510" y="2958"/>
                </a:cubicBezTo>
                <a:lnTo>
                  <a:pt x="2289" y="2958"/>
                </a:lnTo>
                <a:cubicBezTo>
                  <a:pt x="2355" y="2958"/>
                  <a:pt x="2409" y="3011"/>
                  <a:pt x="2409" y="3078"/>
                </a:cubicBezTo>
                <a:cubicBezTo>
                  <a:pt x="2409" y="3144"/>
                  <a:pt x="2355" y="3198"/>
                  <a:pt x="2289" y="3198"/>
                </a:cubicBezTo>
                <a:lnTo>
                  <a:pt x="1593" y="3198"/>
                </a:lnTo>
                <a:close/>
              </a:path>
            </a:pathLst>
          </a:custGeom>
          <a:solidFill>
            <a:srgbClr val="961318"/>
          </a:solidFill>
          <a:ln>
            <a:noFill/>
          </a:ln>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33" name="isḻîḑe"/>
          <p:cNvSpPr/>
          <p:nvPr/>
        </p:nvSpPr>
        <p:spPr bwMode="auto">
          <a:xfrm>
            <a:off x="1756133" y="3054886"/>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nSpc>
                <a:spcPct val="150000"/>
              </a:lnSpc>
            </a:pPr>
            <a:r>
              <a:rPr lang="en-US" altLang="zh-CN" sz="1000" dirty="0">
                <a:solidFill>
                  <a:srgbClr val="000000"/>
                </a:solidFill>
                <a:latin typeface="Arial" panose="020B0604020202020204"/>
                <a:ea typeface="微软雅黑" panose="020B0503020204020204" charset="-122"/>
              </a:rPr>
              <a:t>Copy paste fonts. Choose the only option to retain text.</a:t>
            </a:r>
            <a:endParaRPr lang="en-US" altLang="zh-CN" sz="1000" dirty="0">
              <a:solidFill>
                <a:srgbClr val="000000"/>
              </a:solidFill>
              <a:latin typeface="Arial" panose="020B0604020202020204"/>
              <a:ea typeface="微软雅黑" panose="020B0503020204020204" charset="-122"/>
            </a:endParaRPr>
          </a:p>
        </p:txBody>
      </p:sp>
      <p:sp>
        <p:nvSpPr>
          <p:cNvPr id="34" name="ïṣļiďé"/>
          <p:cNvSpPr txBox="1"/>
          <p:nvPr/>
        </p:nvSpPr>
        <p:spPr bwMode="auto">
          <a:xfrm>
            <a:off x="1756133" y="2642006"/>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spcBef>
                <a:spcPct val="0"/>
              </a:spcBef>
            </a:pPr>
            <a:r>
              <a:rPr lang="en-US" altLang="zh-CN" b="1" dirty="0">
                <a:solidFill>
                  <a:srgbClr val="961318"/>
                </a:solidFill>
                <a:latin typeface="Arial" panose="020B0604020202020204"/>
                <a:ea typeface="微软雅黑" panose="020B0503020204020204" charset="-122"/>
              </a:rPr>
              <a:t>Text here</a:t>
            </a:r>
            <a:endParaRPr lang="zh-CN" altLang="en-US" b="1" dirty="0">
              <a:solidFill>
                <a:srgbClr val="961318"/>
              </a:solidFill>
              <a:latin typeface="Arial" panose="020B0604020202020204"/>
              <a:ea typeface="微软雅黑" panose="020B0503020204020204" charset="-122"/>
            </a:endParaRPr>
          </a:p>
        </p:txBody>
      </p:sp>
      <p:sp>
        <p:nvSpPr>
          <p:cNvPr id="35" name="íŝḻiḍe"/>
          <p:cNvSpPr/>
          <p:nvPr/>
        </p:nvSpPr>
        <p:spPr bwMode="auto">
          <a:xfrm>
            <a:off x="1117586" y="2735057"/>
            <a:ext cx="461080" cy="460474"/>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rgbClr val="961318"/>
          </a:solidFill>
          <a:ln>
            <a:noFill/>
          </a:ln>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36" name="ïšliďê"/>
          <p:cNvSpPr/>
          <p:nvPr/>
        </p:nvSpPr>
        <p:spPr bwMode="auto">
          <a:xfrm>
            <a:off x="1756133" y="4320556"/>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nSpc>
                <a:spcPct val="150000"/>
              </a:lnSpc>
            </a:pPr>
            <a:r>
              <a:rPr lang="en-US" altLang="zh-CN" sz="1000" dirty="0">
                <a:solidFill>
                  <a:srgbClr val="000000"/>
                </a:solidFill>
                <a:latin typeface="Arial" panose="020B0604020202020204"/>
                <a:ea typeface="微软雅黑" panose="020B0503020204020204" charset="-122"/>
              </a:rPr>
              <a:t>Copy paste fonts. Choose the only option to retain text.</a:t>
            </a:r>
            <a:endParaRPr lang="en-US" altLang="zh-CN" sz="1000" dirty="0">
              <a:solidFill>
                <a:srgbClr val="000000"/>
              </a:solidFill>
              <a:latin typeface="Arial" panose="020B0604020202020204"/>
              <a:ea typeface="微软雅黑" panose="020B0503020204020204" charset="-122"/>
            </a:endParaRPr>
          </a:p>
        </p:txBody>
      </p:sp>
      <p:sp>
        <p:nvSpPr>
          <p:cNvPr id="37" name="ïṥļîḋé"/>
          <p:cNvSpPr txBox="1"/>
          <p:nvPr/>
        </p:nvSpPr>
        <p:spPr bwMode="auto">
          <a:xfrm>
            <a:off x="1756133" y="3907676"/>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spcBef>
                <a:spcPct val="0"/>
              </a:spcBef>
            </a:pPr>
            <a:r>
              <a:rPr lang="en-US" altLang="zh-CN" b="1" dirty="0">
                <a:solidFill>
                  <a:srgbClr val="961318"/>
                </a:solidFill>
                <a:latin typeface="Arial" panose="020B0604020202020204"/>
                <a:ea typeface="微软雅黑" panose="020B0503020204020204" charset="-122"/>
              </a:rPr>
              <a:t>Text here</a:t>
            </a:r>
            <a:endParaRPr lang="zh-CN" altLang="en-US" b="1" dirty="0">
              <a:solidFill>
                <a:srgbClr val="961318"/>
              </a:solidFill>
              <a:latin typeface="Arial" panose="020B0604020202020204"/>
              <a:ea typeface="微软雅黑" panose="020B0503020204020204" charset="-122"/>
            </a:endParaRPr>
          </a:p>
        </p:txBody>
      </p:sp>
      <p:sp>
        <p:nvSpPr>
          <p:cNvPr id="38" name="íṩḻiḓê"/>
          <p:cNvSpPr/>
          <p:nvPr/>
        </p:nvSpPr>
        <p:spPr bwMode="auto">
          <a:xfrm>
            <a:off x="1117586" y="4000772"/>
            <a:ext cx="461080" cy="460384"/>
          </a:xfrm>
          <a:custGeom>
            <a:avLst/>
            <a:gdLst>
              <a:gd name="T0" fmla="*/ 6827 w 6827"/>
              <a:gd name="T1" fmla="*/ 910 h 6827"/>
              <a:gd name="T2" fmla="*/ 5916 w 6827"/>
              <a:gd name="T3" fmla="*/ 0 h 6827"/>
              <a:gd name="T4" fmla="*/ 5006 w 6827"/>
              <a:gd name="T5" fmla="*/ 910 h 6827"/>
              <a:gd name="T6" fmla="*/ 5796 w 6827"/>
              <a:gd name="T7" fmla="*/ 1812 h 6827"/>
              <a:gd name="T8" fmla="*/ 4892 w 6827"/>
              <a:gd name="T9" fmla="*/ 2617 h 6827"/>
              <a:gd name="T10" fmla="*/ 1934 w 6827"/>
              <a:gd name="T11" fmla="*/ 2617 h 6827"/>
              <a:gd name="T12" fmla="*/ 796 w 6827"/>
              <a:gd name="T13" fmla="*/ 3755 h 6827"/>
              <a:gd name="T14" fmla="*/ 796 w 6827"/>
              <a:gd name="T15" fmla="*/ 5014 h 6827"/>
              <a:gd name="T16" fmla="*/ 0 w 6827"/>
              <a:gd name="T17" fmla="*/ 5916 h 6827"/>
              <a:gd name="T18" fmla="*/ 910 w 6827"/>
              <a:gd name="T19" fmla="*/ 6827 h 6827"/>
              <a:gd name="T20" fmla="*/ 1820 w 6827"/>
              <a:gd name="T21" fmla="*/ 5916 h 6827"/>
              <a:gd name="T22" fmla="*/ 1024 w 6827"/>
              <a:gd name="T23" fmla="*/ 5014 h 6827"/>
              <a:gd name="T24" fmla="*/ 1024 w 6827"/>
              <a:gd name="T25" fmla="*/ 3755 h 6827"/>
              <a:gd name="T26" fmla="*/ 1934 w 6827"/>
              <a:gd name="T27" fmla="*/ 2844 h 6827"/>
              <a:gd name="T28" fmla="*/ 3757 w 6827"/>
              <a:gd name="T29" fmla="*/ 2844 h 6827"/>
              <a:gd name="T30" fmla="*/ 3300 w 6827"/>
              <a:gd name="T31" fmla="*/ 3755 h 6827"/>
              <a:gd name="T32" fmla="*/ 3300 w 6827"/>
              <a:gd name="T33" fmla="*/ 5014 h 6827"/>
              <a:gd name="T34" fmla="*/ 2503 w 6827"/>
              <a:gd name="T35" fmla="*/ 5916 h 6827"/>
              <a:gd name="T36" fmla="*/ 3413 w 6827"/>
              <a:gd name="T37" fmla="*/ 6827 h 6827"/>
              <a:gd name="T38" fmla="*/ 4324 w 6827"/>
              <a:gd name="T39" fmla="*/ 5916 h 6827"/>
              <a:gd name="T40" fmla="*/ 3527 w 6827"/>
              <a:gd name="T41" fmla="*/ 5014 h 6827"/>
              <a:gd name="T42" fmla="*/ 3527 w 6827"/>
              <a:gd name="T43" fmla="*/ 3755 h 6827"/>
              <a:gd name="T44" fmla="*/ 4437 w 6827"/>
              <a:gd name="T45" fmla="*/ 2844 h 6827"/>
              <a:gd name="T46" fmla="*/ 4892 w 6827"/>
              <a:gd name="T47" fmla="*/ 2844 h 6827"/>
              <a:gd name="T48" fmla="*/ 6025 w 6827"/>
              <a:gd name="T49" fmla="*/ 1814 h 6827"/>
              <a:gd name="T50" fmla="*/ 6827 w 6827"/>
              <a:gd name="T51" fmla="*/ 910 h 6827"/>
              <a:gd name="T52" fmla="*/ 1593 w 6827"/>
              <a:gd name="T53" fmla="*/ 5916 h 6827"/>
              <a:gd name="T54" fmla="*/ 910 w 6827"/>
              <a:gd name="T55" fmla="*/ 6599 h 6827"/>
              <a:gd name="T56" fmla="*/ 228 w 6827"/>
              <a:gd name="T57" fmla="*/ 5916 h 6827"/>
              <a:gd name="T58" fmla="*/ 910 w 6827"/>
              <a:gd name="T59" fmla="*/ 5234 h 6827"/>
              <a:gd name="T60" fmla="*/ 1593 w 6827"/>
              <a:gd name="T61" fmla="*/ 5916 h 6827"/>
              <a:gd name="T62" fmla="*/ 4096 w 6827"/>
              <a:gd name="T63" fmla="*/ 5916 h 6827"/>
              <a:gd name="T64" fmla="*/ 3413 w 6827"/>
              <a:gd name="T65" fmla="*/ 6599 h 6827"/>
              <a:gd name="T66" fmla="*/ 2731 w 6827"/>
              <a:gd name="T67" fmla="*/ 5916 h 6827"/>
              <a:gd name="T68" fmla="*/ 3413 w 6827"/>
              <a:gd name="T69" fmla="*/ 5234 h 6827"/>
              <a:gd name="T70" fmla="*/ 4096 w 6827"/>
              <a:gd name="T71" fmla="*/ 5916 h 6827"/>
              <a:gd name="T72" fmla="*/ 5916 w 6827"/>
              <a:gd name="T73" fmla="*/ 1593 h 6827"/>
              <a:gd name="T74" fmla="*/ 5234 w 6827"/>
              <a:gd name="T75" fmla="*/ 910 h 6827"/>
              <a:gd name="T76" fmla="*/ 5916 w 6827"/>
              <a:gd name="T77" fmla="*/ 228 h 6827"/>
              <a:gd name="T78" fmla="*/ 6599 w 6827"/>
              <a:gd name="T79" fmla="*/ 910 h 6827"/>
              <a:gd name="T80" fmla="*/ 5916 w 6827"/>
              <a:gd name="T81" fmla="*/ 1593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827" h="6827">
                <a:moveTo>
                  <a:pt x="6827" y="910"/>
                </a:moveTo>
                <a:cubicBezTo>
                  <a:pt x="6827" y="410"/>
                  <a:pt x="6417" y="0"/>
                  <a:pt x="5916" y="0"/>
                </a:cubicBezTo>
                <a:cubicBezTo>
                  <a:pt x="5416" y="0"/>
                  <a:pt x="5006" y="410"/>
                  <a:pt x="5006" y="910"/>
                </a:cubicBezTo>
                <a:cubicBezTo>
                  <a:pt x="5006" y="1370"/>
                  <a:pt x="5352" y="1753"/>
                  <a:pt x="5796" y="1812"/>
                </a:cubicBezTo>
                <a:cubicBezTo>
                  <a:pt x="5744" y="2264"/>
                  <a:pt x="5357" y="2617"/>
                  <a:pt x="4892" y="2617"/>
                </a:cubicBezTo>
                <a:lnTo>
                  <a:pt x="1934" y="2617"/>
                </a:lnTo>
                <a:cubicBezTo>
                  <a:pt x="1308" y="2617"/>
                  <a:pt x="796" y="3129"/>
                  <a:pt x="796" y="3755"/>
                </a:cubicBezTo>
                <a:lnTo>
                  <a:pt x="796" y="5014"/>
                </a:lnTo>
                <a:cubicBezTo>
                  <a:pt x="349" y="5070"/>
                  <a:pt x="0" y="5454"/>
                  <a:pt x="0" y="5916"/>
                </a:cubicBezTo>
                <a:cubicBezTo>
                  <a:pt x="0" y="6417"/>
                  <a:pt x="410" y="6827"/>
                  <a:pt x="910" y="6827"/>
                </a:cubicBezTo>
                <a:cubicBezTo>
                  <a:pt x="1411" y="6827"/>
                  <a:pt x="1820" y="6417"/>
                  <a:pt x="1820" y="5916"/>
                </a:cubicBezTo>
                <a:cubicBezTo>
                  <a:pt x="1820" y="5454"/>
                  <a:pt x="1471" y="5070"/>
                  <a:pt x="1024" y="5014"/>
                </a:cubicBezTo>
                <a:lnTo>
                  <a:pt x="1024" y="3755"/>
                </a:lnTo>
                <a:cubicBezTo>
                  <a:pt x="1024" y="3254"/>
                  <a:pt x="1434" y="2844"/>
                  <a:pt x="1934" y="2844"/>
                </a:cubicBezTo>
                <a:lnTo>
                  <a:pt x="3757" y="2844"/>
                </a:lnTo>
                <a:cubicBezTo>
                  <a:pt x="3480" y="3052"/>
                  <a:pt x="3300" y="3384"/>
                  <a:pt x="3300" y="3755"/>
                </a:cubicBezTo>
                <a:lnTo>
                  <a:pt x="3300" y="5014"/>
                </a:lnTo>
                <a:cubicBezTo>
                  <a:pt x="2852" y="5070"/>
                  <a:pt x="2503" y="5454"/>
                  <a:pt x="2503" y="5916"/>
                </a:cubicBezTo>
                <a:cubicBezTo>
                  <a:pt x="2503" y="6417"/>
                  <a:pt x="2913" y="6827"/>
                  <a:pt x="3413" y="6827"/>
                </a:cubicBezTo>
                <a:cubicBezTo>
                  <a:pt x="3914" y="6827"/>
                  <a:pt x="4324" y="6417"/>
                  <a:pt x="4324" y="5916"/>
                </a:cubicBezTo>
                <a:cubicBezTo>
                  <a:pt x="4324" y="5454"/>
                  <a:pt x="3975" y="5070"/>
                  <a:pt x="3527" y="5014"/>
                </a:cubicBezTo>
                <a:lnTo>
                  <a:pt x="3527" y="3755"/>
                </a:lnTo>
                <a:cubicBezTo>
                  <a:pt x="3527" y="3254"/>
                  <a:pt x="3937" y="2844"/>
                  <a:pt x="4437" y="2844"/>
                </a:cubicBezTo>
                <a:lnTo>
                  <a:pt x="4892" y="2844"/>
                </a:lnTo>
                <a:cubicBezTo>
                  <a:pt x="5482" y="2844"/>
                  <a:pt x="5971" y="2390"/>
                  <a:pt x="6025" y="1814"/>
                </a:cubicBezTo>
                <a:cubicBezTo>
                  <a:pt x="6475" y="1760"/>
                  <a:pt x="6827" y="1374"/>
                  <a:pt x="6827" y="910"/>
                </a:cubicBezTo>
                <a:close/>
                <a:moveTo>
                  <a:pt x="1593" y="5916"/>
                </a:moveTo>
                <a:cubicBezTo>
                  <a:pt x="1593" y="6292"/>
                  <a:pt x="1286" y="6599"/>
                  <a:pt x="910" y="6599"/>
                </a:cubicBezTo>
                <a:cubicBezTo>
                  <a:pt x="535" y="6599"/>
                  <a:pt x="228" y="6292"/>
                  <a:pt x="228" y="5916"/>
                </a:cubicBezTo>
                <a:cubicBezTo>
                  <a:pt x="228" y="5541"/>
                  <a:pt x="535" y="5234"/>
                  <a:pt x="910" y="5234"/>
                </a:cubicBezTo>
                <a:cubicBezTo>
                  <a:pt x="1286" y="5234"/>
                  <a:pt x="1593" y="5541"/>
                  <a:pt x="1593" y="5916"/>
                </a:cubicBezTo>
                <a:close/>
                <a:moveTo>
                  <a:pt x="4096" y="5916"/>
                </a:moveTo>
                <a:cubicBezTo>
                  <a:pt x="4096" y="6292"/>
                  <a:pt x="3789" y="6599"/>
                  <a:pt x="3413" y="6599"/>
                </a:cubicBezTo>
                <a:cubicBezTo>
                  <a:pt x="3038" y="6599"/>
                  <a:pt x="2731" y="6292"/>
                  <a:pt x="2731" y="5916"/>
                </a:cubicBezTo>
                <a:cubicBezTo>
                  <a:pt x="2731" y="5541"/>
                  <a:pt x="3038" y="5234"/>
                  <a:pt x="3413" y="5234"/>
                </a:cubicBezTo>
                <a:cubicBezTo>
                  <a:pt x="3789" y="5234"/>
                  <a:pt x="4096" y="5541"/>
                  <a:pt x="4096" y="5916"/>
                </a:cubicBezTo>
                <a:close/>
                <a:moveTo>
                  <a:pt x="5916" y="1593"/>
                </a:moveTo>
                <a:cubicBezTo>
                  <a:pt x="5541" y="1593"/>
                  <a:pt x="5234" y="1286"/>
                  <a:pt x="5234" y="910"/>
                </a:cubicBezTo>
                <a:cubicBezTo>
                  <a:pt x="5234" y="535"/>
                  <a:pt x="5541" y="228"/>
                  <a:pt x="5916" y="228"/>
                </a:cubicBezTo>
                <a:cubicBezTo>
                  <a:pt x="6292" y="228"/>
                  <a:pt x="6599" y="535"/>
                  <a:pt x="6599" y="910"/>
                </a:cubicBezTo>
                <a:cubicBezTo>
                  <a:pt x="6599" y="1286"/>
                  <a:pt x="6292" y="1593"/>
                  <a:pt x="5916" y="1593"/>
                </a:cubicBezTo>
                <a:close/>
              </a:path>
            </a:pathLst>
          </a:custGeom>
          <a:solidFill>
            <a:srgbClr val="961318"/>
          </a:solidFill>
          <a:ln>
            <a:noFill/>
          </a:ln>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39" name="îş1ide"/>
          <p:cNvSpPr/>
          <p:nvPr/>
        </p:nvSpPr>
        <p:spPr bwMode="auto">
          <a:xfrm>
            <a:off x="1756133" y="5586226"/>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nSpc>
                <a:spcPct val="150000"/>
              </a:lnSpc>
            </a:pPr>
            <a:r>
              <a:rPr lang="en-US" altLang="zh-CN" sz="1000" dirty="0">
                <a:solidFill>
                  <a:srgbClr val="000000"/>
                </a:solidFill>
                <a:latin typeface="Arial" panose="020B0604020202020204"/>
                <a:ea typeface="微软雅黑" panose="020B0503020204020204" charset="-122"/>
              </a:rPr>
              <a:t>Copy paste fonts. Choose the only option to retain text.</a:t>
            </a:r>
            <a:endParaRPr lang="en-US" altLang="zh-CN" sz="1000" dirty="0">
              <a:solidFill>
                <a:srgbClr val="000000"/>
              </a:solidFill>
              <a:latin typeface="Arial" panose="020B0604020202020204"/>
              <a:ea typeface="微软雅黑" panose="020B0503020204020204" charset="-122"/>
            </a:endParaRPr>
          </a:p>
        </p:txBody>
      </p:sp>
      <p:sp>
        <p:nvSpPr>
          <p:cNvPr id="40" name="îṥḻíďè"/>
          <p:cNvSpPr txBox="1"/>
          <p:nvPr/>
        </p:nvSpPr>
        <p:spPr bwMode="auto">
          <a:xfrm>
            <a:off x="1756133" y="5173346"/>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spcBef>
                <a:spcPct val="0"/>
              </a:spcBef>
            </a:pPr>
            <a:r>
              <a:rPr lang="en-US" altLang="zh-CN" b="1" dirty="0">
                <a:solidFill>
                  <a:srgbClr val="961318"/>
                </a:solidFill>
                <a:latin typeface="Arial" panose="020B0604020202020204"/>
                <a:ea typeface="微软雅黑" panose="020B0503020204020204" charset="-122"/>
              </a:rPr>
              <a:t>Text here</a:t>
            </a:r>
            <a:endParaRPr lang="zh-CN" altLang="en-US" b="1" dirty="0">
              <a:solidFill>
                <a:srgbClr val="961318"/>
              </a:solidFill>
              <a:latin typeface="Arial" panose="020B0604020202020204"/>
              <a:ea typeface="微软雅黑" panose="020B0503020204020204" charset="-122"/>
            </a:endParaRPr>
          </a:p>
        </p:txBody>
      </p:sp>
      <p:sp>
        <p:nvSpPr>
          <p:cNvPr id="41" name="íŝļiḓe"/>
          <p:cNvSpPr/>
          <p:nvPr/>
        </p:nvSpPr>
        <p:spPr bwMode="auto">
          <a:xfrm>
            <a:off x="1117586" y="5334632"/>
            <a:ext cx="461080" cy="324003"/>
          </a:xfrm>
          <a:custGeom>
            <a:avLst/>
            <a:gdLst>
              <a:gd name="connsiteX0" fmla="*/ 450100 w 607639"/>
              <a:gd name="connsiteY0" fmla="*/ 313203 h 426991"/>
              <a:gd name="connsiteX1" fmla="*/ 450100 w 607639"/>
              <a:gd name="connsiteY1" fmla="*/ 403167 h 426991"/>
              <a:gd name="connsiteX2" fmla="*/ 585744 w 607639"/>
              <a:gd name="connsiteY2" fmla="*/ 403167 h 426991"/>
              <a:gd name="connsiteX3" fmla="*/ 586100 w 607639"/>
              <a:gd name="connsiteY3" fmla="*/ 313203 h 426991"/>
              <a:gd name="connsiteX4" fmla="*/ 530294 w 607639"/>
              <a:gd name="connsiteY4" fmla="*/ 313203 h 426991"/>
              <a:gd name="connsiteX5" fmla="*/ 530116 w 607639"/>
              <a:gd name="connsiteY5" fmla="*/ 313203 h 426991"/>
              <a:gd name="connsiteX6" fmla="*/ 529760 w 607639"/>
              <a:gd name="connsiteY6" fmla="*/ 313203 h 426991"/>
              <a:gd name="connsiteX7" fmla="*/ 450901 w 607639"/>
              <a:gd name="connsiteY7" fmla="*/ 313203 h 426991"/>
              <a:gd name="connsiteX8" fmla="*/ 236309 w 607639"/>
              <a:gd name="connsiteY8" fmla="*/ 313203 h 426991"/>
              <a:gd name="connsiteX9" fmla="*/ 236309 w 607639"/>
              <a:gd name="connsiteY9" fmla="*/ 403167 h 426991"/>
              <a:gd name="connsiteX10" fmla="*/ 371953 w 607639"/>
              <a:gd name="connsiteY10" fmla="*/ 403167 h 426991"/>
              <a:gd name="connsiteX11" fmla="*/ 372754 w 607639"/>
              <a:gd name="connsiteY11" fmla="*/ 313203 h 426991"/>
              <a:gd name="connsiteX12" fmla="*/ 237110 w 607639"/>
              <a:gd name="connsiteY12" fmla="*/ 313203 h 426991"/>
              <a:gd name="connsiteX13" fmla="*/ 22519 w 607639"/>
              <a:gd name="connsiteY13" fmla="*/ 313203 h 426991"/>
              <a:gd name="connsiteX14" fmla="*/ 22519 w 607639"/>
              <a:gd name="connsiteY14" fmla="*/ 403167 h 426991"/>
              <a:gd name="connsiteX15" fmla="*/ 158163 w 607639"/>
              <a:gd name="connsiteY15" fmla="*/ 403167 h 426991"/>
              <a:gd name="connsiteX16" fmla="*/ 158964 w 607639"/>
              <a:gd name="connsiteY16" fmla="*/ 313203 h 426991"/>
              <a:gd name="connsiteX17" fmla="*/ 91498 w 607639"/>
              <a:gd name="connsiteY17" fmla="*/ 313203 h 426991"/>
              <a:gd name="connsiteX18" fmla="*/ 91231 w 607639"/>
              <a:gd name="connsiteY18" fmla="*/ 313203 h 426991"/>
              <a:gd name="connsiteX19" fmla="*/ 90964 w 607639"/>
              <a:gd name="connsiteY19" fmla="*/ 313203 h 426991"/>
              <a:gd name="connsiteX20" fmla="*/ 23320 w 607639"/>
              <a:gd name="connsiteY20" fmla="*/ 313203 h 426991"/>
              <a:gd name="connsiteX21" fmla="*/ 91409 w 607639"/>
              <a:gd name="connsiteY21" fmla="*/ 224751 h 426991"/>
              <a:gd name="connsiteX22" fmla="*/ 530294 w 607639"/>
              <a:gd name="connsiteY22" fmla="*/ 224751 h 426991"/>
              <a:gd name="connsiteX23" fmla="*/ 540084 w 607639"/>
              <a:gd name="connsiteY23" fmla="*/ 234530 h 426991"/>
              <a:gd name="connsiteX24" fmla="*/ 540084 w 607639"/>
              <a:gd name="connsiteY24" fmla="*/ 292135 h 426991"/>
              <a:gd name="connsiteX25" fmla="*/ 586456 w 607639"/>
              <a:gd name="connsiteY25" fmla="*/ 292135 h 426991"/>
              <a:gd name="connsiteX26" fmla="*/ 607639 w 607639"/>
              <a:gd name="connsiteY26" fmla="*/ 313203 h 426991"/>
              <a:gd name="connsiteX27" fmla="*/ 607639 w 607639"/>
              <a:gd name="connsiteY27" fmla="*/ 403167 h 426991"/>
              <a:gd name="connsiteX28" fmla="*/ 586456 w 607639"/>
              <a:gd name="connsiteY28" fmla="*/ 426991 h 426991"/>
              <a:gd name="connsiteX29" fmla="*/ 451524 w 607639"/>
              <a:gd name="connsiteY29" fmla="*/ 426991 h 426991"/>
              <a:gd name="connsiteX30" fmla="*/ 427582 w 607639"/>
              <a:gd name="connsiteY30" fmla="*/ 403167 h 426991"/>
              <a:gd name="connsiteX31" fmla="*/ 427582 w 607639"/>
              <a:gd name="connsiteY31" fmla="*/ 313203 h 426991"/>
              <a:gd name="connsiteX32" fmla="*/ 451524 w 607639"/>
              <a:gd name="connsiteY32" fmla="*/ 292135 h 426991"/>
              <a:gd name="connsiteX33" fmla="*/ 517566 w 607639"/>
              <a:gd name="connsiteY33" fmla="*/ 292135 h 426991"/>
              <a:gd name="connsiteX34" fmla="*/ 517566 w 607639"/>
              <a:gd name="connsiteY34" fmla="*/ 247242 h 426991"/>
              <a:gd name="connsiteX35" fmla="*/ 315079 w 607639"/>
              <a:gd name="connsiteY35" fmla="*/ 247242 h 426991"/>
              <a:gd name="connsiteX36" fmla="*/ 315079 w 607639"/>
              <a:gd name="connsiteY36" fmla="*/ 292135 h 426991"/>
              <a:gd name="connsiteX37" fmla="*/ 372665 w 607639"/>
              <a:gd name="connsiteY37" fmla="*/ 292135 h 426991"/>
              <a:gd name="connsiteX38" fmla="*/ 393849 w 607639"/>
              <a:gd name="connsiteY38" fmla="*/ 313203 h 426991"/>
              <a:gd name="connsiteX39" fmla="*/ 393849 w 607639"/>
              <a:gd name="connsiteY39" fmla="*/ 403167 h 426991"/>
              <a:gd name="connsiteX40" fmla="*/ 372665 w 607639"/>
              <a:gd name="connsiteY40" fmla="*/ 426991 h 426991"/>
              <a:gd name="connsiteX41" fmla="*/ 237733 w 607639"/>
              <a:gd name="connsiteY41" fmla="*/ 426991 h 426991"/>
              <a:gd name="connsiteX42" fmla="*/ 213791 w 607639"/>
              <a:gd name="connsiteY42" fmla="*/ 403167 h 426991"/>
              <a:gd name="connsiteX43" fmla="*/ 213791 w 607639"/>
              <a:gd name="connsiteY43" fmla="*/ 313203 h 426991"/>
              <a:gd name="connsiteX44" fmla="*/ 237733 w 607639"/>
              <a:gd name="connsiteY44" fmla="*/ 292135 h 426991"/>
              <a:gd name="connsiteX45" fmla="*/ 292561 w 607639"/>
              <a:gd name="connsiteY45" fmla="*/ 292135 h 426991"/>
              <a:gd name="connsiteX46" fmla="*/ 292561 w 607639"/>
              <a:gd name="connsiteY46" fmla="*/ 247242 h 426991"/>
              <a:gd name="connsiteX47" fmla="*/ 101288 w 607639"/>
              <a:gd name="connsiteY47" fmla="*/ 247242 h 426991"/>
              <a:gd name="connsiteX48" fmla="*/ 101288 w 607639"/>
              <a:gd name="connsiteY48" fmla="*/ 292135 h 426991"/>
              <a:gd name="connsiteX49" fmla="*/ 158875 w 607639"/>
              <a:gd name="connsiteY49" fmla="*/ 292135 h 426991"/>
              <a:gd name="connsiteX50" fmla="*/ 180058 w 607639"/>
              <a:gd name="connsiteY50" fmla="*/ 313203 h 426991"/>
              <a:gd name="connsiteX51" fmla="*/ 180058 w 607639"/>
              <a:gd name="connsiteY51" fmla="*/ 403167 h 426991"/>
              <a:gd name="connsiteX52" fmla="*/ 158875 w 607639"/>
              <a:gd name="connsiteY52" fmla="*/ 426991 h 426991"/>
              <a:gd name="connsiteX53" fmla="*/ 24032 w 607639"/>
              <a:gd name="connsiteY53" fmla="*/ 426991 h 426991"/>
              <a:gd name="connsiteX54" fmla="*/ 0 w 607639"/>
              <a:gd name="connsiteY54" fmla="*/ 403167 h 426991"/>
              <a:gd name="connsiteX55" fmla="*/ 0 w 607639"/>
              <a:gd name="connsiteY55" fmla="*/ 313203 h 426991"/>
              <a:gd name="connsiteX56" fmla="*/ 24032 w 607639"/>
              <a:gd name="connsiteY56" fmla="*/ 292135 h 426991"/>
              <a:gd name="connsiteX57" fmla="*/ 78770 w 607639"/>
              <a:gd name="connsiteY57" fmla="*/ 292135 h 426991"/>
              <a:gd name="connsiteX58" fmla="*/ 78770 w 607639"/>
              <a:gd name="connsiteY58" fmla="*/ 234530 h 426991"/>
              <a:gd name="connsiteX59" fmla="*/ 91409 w 607639"/>
              <a:gd name="connsiteY59" fmla="*/ 224751 h 426991"/>
              <a:gd name="connsiteX60" fmla="*/ 236326 w 607639"/>
              <a:gd name="connsiteY60" fmla="*/ 21066 h 426991"/>
              <a:gd name="connsiteX61" fmla="*/ 236326 w 607639"/>
              <a:gd name="connsiteY61" fmla="*/ 111021 h 426991"/>
              <a:gd name="connsiteX62" fmla="*/ 371758 w 607639"/>
              <a:gd name="connsiteY62" fmla="*/ 111021 h 426991"/>
              <a:gd name="connsiteX63" fmla="*/ 372380 w 607639"/>
              <a:gd name="connsiteY63" fmla="*/ 21066 h 426991"/>
              <a:gd name="connsiteX64" fmla="*/ 237127 w 607639"/>
              <a:gd name="connsiteY64" fmla="*/ 21066 h 426991"/>
              <a:gd name="connsiteX65" fmla="*/ 237750 w 607639"/>
              <a:gd name="connsiteY65" fmla="*/ 0 h 426991"/>
              <a:gd name="connsiteX66" fmla="*/ 372647 w 607639"/>
              <a:gd name="connsiteY66" fmla="*/ 0 h 426991"/>
              <a:gd name="connsiteX67" fmla="*/ 393825 w 607639"/>
              <a:gd name="connsiteY67" fmla="*/ 21066 h 426991"/>
              <a:gd name="connsiteX68" fmla="*/ 393825 w 607639"/>
              <a:gd name="connsiteY68" fmla="*/ 111021 h 426991"/>
              <a:gd name="connsiteX69" fmla="*/ 372647 w 607639"/>
              <a:gd name="connsiteY69" fmla="*/ 134843 h 426991"/>
              <a:gd name="connsiteX70" fmla="*/ 315076 w 607639"/>
              <a:gd name="connsiteY70" fmla="*/ 134843 h 426991"/>
              <a:gd name="connsiteX71" fmla="*/ 315076 w 607639"/>
              <a:gd name="connsiteY71" fmla="*/ 191020 h 426991"/>
              <a:gd name="connsiteX72" fmla="*/ 292563 w 607639"/>
              <a:gd name="connsiteY72" fmla="*/ 191020 h 426991"/>
              <a:gd name="connsiteX73" fmla="*/ 292563 w 607639"/>
              <a:gd name="connsiteY73" fmla="*/ 134843 h 426991"/>
              <a:gd name="connsiteX74" fmla="*/ 237750 w 607639"/>
              <a:gd name="connsiteY74" fmla="*/ 134843 h 426991"/>
              <a:gd name="connsiteX75" fmla="*/ 213813 w 607639"/>
              <a:gd name="connsiteY75" fmla="*/ 111021 h 426991"/>
              <a:gd name="connsiteX76" fmla="*/ 213813 w 607639"/>
              <a:gd name="connsiteY76" fmla="*/ 21066 h 426991"/>
              <a:gd name="connsiteX77" fmla="*/ 237750 w 607639"/>
              <a:gd name="connsiteY77" fmla="*/ 0 h 42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7639" h="426991">
                <a:moveTo>
                  <a:pt x="450100" y="313203"/>
                </a:moveTo>
                <a:lnTo>
                  <a:pt x="450100" y="403167"/>
                </a:lnTo>
                <a:lnTo>
                  <a:pt x="585744" y="403167"/>
                </a:lnTo>
                <a:lnTo>
                  <a:pt x="586100" y="313203"/>
                </a:lnTo>
                <a:lnTo>
                  <a:pt x="530294" y="313203"/>
                </a:lnTo>
                <a:cubicBezTo>
                  <a:pt x="530294" y="313203"/>
                  <a:pt x="530116" y="313203"/>
                  <a:pt x="530116" y="313203"/>
                </a:cubicBezTo>
                <a:cubicBezTo>
                  <a:pt x="530027" y="313203"/>
                  <a:pt x="529849" y="313203"/>
                  <a:pt x="529760" y="313203"/>
                </a:cubicBezTo>
                <a:lnTo>
                  <a:pt x="450901" y="313203"/>
                </a:lnTo>
                <a:close/>
                <a:moveTo>
                  <a:pt x="236309" y="313203"/>
                </a:moveTo>
                <a:lnTo>
                  <a:pt x="236309" y="403167"/>
                </a:lnTo>
                <a:lnTo>
                  <a:pt x="371953" y="403167"/>
                </a:lnTo>
                <a:lnTo>
                  <a:pt x="372754" y="313203"/>
                </a:lnTo>
                <a:lnTo>
                  <a:pt x="237110" y="313203"/>
                </a:lnTo>
                <a:close/>
                <a:moveTo>
                  <a:pt x="22519" y="313203"/>
                </a:moveTo>
                <a:lnTo>
                  <a:pt x="22519" y="403167"/>
                </a:lnTo>
                <a:lnTo>
                  <a:pt x="158163" y="403167"/>
                </a:lnTo>
                <a:lnTo>
                  <a:pt x="158964" y="313203"/>
                </a:lnTo>
                <a:lnTo>
                  <a:pt x="91498" y="313203"/>
                </a:lnTo>
                <a:cubicBezTo>
                  <a:pt x="91409" y="313203"/>
                  <a:pt x="91320" y="313203"/>
                  <a:pt x="91231" y="313203"/>
                </a:cubicBezTo>
                <a:cubicBezTo>
                  <a:pt x="91231" y="313203"/>
                  <a:pt x="90964" y="313203"/>
                  <a:pt x="90964" y="313203"/>
                </a:cubicBezTo>
                <a:lnTo>
                  <a:pt x="23320" y="313203"/>
                </a:lnTo>
                <a:close/>
                <a:moveTo>
                  <a:pt x="91409" y="224751"/>
                </a:moveTo>
                <a:lnTo>
                  <a:pt x="530294" y="224751"/>
                </a:lnTo>
                <a:cubicBezTo>
                  <a:pt x="536435" y="224751"/>
                  <a:pt x="540084" y="228396"/>
                  <a:pt x="540084" y="234530"/>
                </a:cubicBezTo>
                <a:lnTo>
                  <a:pt x="540084" y="292135"/>
                </a:lnTo>
                <a:lnTo>
                  <a:pt x="586456" y="292135"/>
                </a:lnTo>
                <a:cubicBezTo>
                  <a:pt x="598917" y="292135"/>
                  <a:pt x="607639" y="300847"/>
                  <a:pt x="607639" y="313203"/>
                </a:cubicBezTo>
                <a:lnTo>
                  <a:pt x="607639" y="403167"/>
                </a:lnTo>
                <a:cubicBezTo>
                  <a:pt x="607639" y="415524"/>
                  <a:pt x="598917" y="426991"/>
                  <a:pt x="586456" y="426991"/>
                </a:cubicBezTo>
                <a:lnTo>
                  <a:pt x="451524" y="426991"/>
                </a:lnTo>
                <a:cubicBezTo>
                  <a:pt x="439152" y="426991"/>
                  <a:pt x="427582" y="415524"/>
                  <a:pt x="427582" y="403167"/>
                </a:cubicBezTo>
                <a:lnTo>
                  <a:pt x="427582" y="313203"/>
                </a:lnTo>
                <a:cubicBezTo>
                  <a:pt x="427582" y="300847"/>
                  <a:pt x="439152" y="292135"/>
                  <a:pt x="451524" y="292135"/>
                </a:cubicBezTo>
                <a:lnTo>
                  <a:pt x="517566" y="292135"/>
                </a:lnTo>
                <a:lnTo>
                  <a:pt x="517566" y="247242"/>
                </a:lnTo>
                <a:lnTo>
                  <a:pt x="315079" y="247242"/>
                </a:lnTo>
                <a:lnTo>
                  <a:pt x="315079" y="292135"/>
                </a:lnTo>
                <a:lnTo>
                  <a:pt x="372665" y="292135"/>
                </a:lnTo>
                <a:cubicBezTo>
                  <a:pt x="385126" y="292135"/>
                  <a:pt x="393849" y="300847"/>
                  <a:pt x="393849" y="313203"/>
                </a:cubicBezTo>
                <a:lnTo>
                  <a:pt x="393849" y="403167"/>
                </a:lnTo>
                <a:cubicBezTo>
                  <a:pt x="393849" y="415524"/>
                  <a:pt x="385126" y="426991"/>
                  <a:pt x="372665" y="426991"/>
                </a:cubicBezTo>
                <a:lnTo>
                  <a:pt x="237733" y="426991"/>
                </a:lnTo>
                <a:cubicBezTo>
                  <a:pt x="225362" y="426991"/>
                  <a:pt x="213791" y="415524"/>
                  <a:pt x="213791" y="403167"/>
                </a:cubicBezTo>
                <a:lnTo>
                  <a:pt x="213791" y="313203"/>
                </a:lnTo>
                <a:cubicBezTo>
                  <a:pt x="213791" y="300847"/>
                  <a:pt x="225362" y="292135"/>
                  <a:pt x="237733" y="292135"/>
                </a:cubicBezTo>
                <a:lnTo>
                  <a:pt x="292561" y="292135"/>
                </a:lnTo>
                <a:lnTo>
                  <a:pt x="292561" y="247242"/>
                </a:lnTo>
                <a:lnTo>
                  <a:pt x="101288" y="247242"/>
                </a:lnTo>
                <a:lnTo>
                  <a:pt x="101288" y="292135"/>
                </a:lnTo>
                <a:lnTo>
                  <a:pt x="158875" y="292135"/>
                </a:lnTo>
                <a:cubicBezTo>
                  <a:pt x="171335" y="292135"/>
                  <a:pt x="180058" y="300847"/>
                  <a:pt x="180058" y="313203"/>
                </a:cubicBezTo>
                <a:lnTo>
                  <a:pt x="180058" y="403167"/>
                </a:lnTo>
                <a:cubicBezTo>
                  <a:pt x="180058" y="415524"/>
                  <a:pt x="171335" y="426991"/>
                  <a:pt x="158875" y="426991"/>
                </a:cubicBezTo>
                <a:lnTo>
                  <a:pt x="24032" y="426991"/>
                </a:lnTo>
                <a:cubicBezTo>
                  <a:pt x="11571" y="426991"/>
                  <a:pt x="0" y="415524"/>
                  <a:pt x="0" y="403167"/>
                </a:cubicBezTo>
                <a:lnTo>
                  <a:pt x="0" y="313203"/>
                </a:lnTo>
                <a:cubicBezTo>
                  <a:pt x="0" y="300847"/>
                  <a:pt x="11571" y="292135"/>
                  <a:pt x="24032" y="292135"/>
                </a:cubicBezTo>
                <a:lnTo>
                  <a:pt x="78770" y="292135"/>
                </a:lnTo>
                <a:lnTo>
                  <a:pt x="78770" y="234530"/>
                </a:lnTo>
                <a:cubicBezTo>
                  <a:pt x="78770" y="228396"/>
                  <a:pt x="85178" y="224751"/>
                  <a:pt x="91409" y="224751"/>
                </a:cubicBezTo>
                <a:close/>
                <a:moveTo>
                  <a:pt x="236326" y="21066"/>
                </a:moveTo>
                <a:lnTo>
                  <a:pt x="236326" y="111021"/>
                </a:lnTo>
                <a:lnTo>
                  <a:pt x="371758" y="111021"/>
                </a:lnTo>
                <a:lnTo>
                  <a:pt x="372380" y="21066"/>
                </a:lnTo>
                <a:lnTo>
                  <a:pt x="237127" y="21066"/>
                </a:lnTo>
                <a:close/>
                <a:moveTo>
                  <a:pt x="237750" y="0"/>
                </a:moveTo>
                <a:lnTo>
                  <a:pt x="372647" y="0"/>
                </a:lnTo>
                <a:cubicBezTo>
                  <a:pt x="385105" y="0"/>
                  <a:pt x="393825" y="8711"/>
                  <a:pt x="393825" y="21066"/>
                </a:cubicBezTo>
                <a:lnTo>
                  <a:pt x="393825" y="111021"/>
                </a:lnTo>
                <a:cubicBezTo>
                  <a:pt x="393825" y="123376"/>
                  <a:pt x="385105" y="134843"/>
                  <a:pt x="372647" y="134843"/>
                </a:cubicBezTo>
                <a:lnTo>
                  <a:pt x="315076" y="134843"/>
                </a:lnTo>
                <a:lnTo>
                  <a:pt x="315076" y="191020"/>
                </a:lnTo>
                <a:lnTo>
                  <a:pt x="292563" y="191020"/>
                </a:lnTo>
                <a:lnTo>
                  <a:pt x="292563" y="134843"/>
                </a:lnTo>
                <a:lnTo>
                  <a:pt x="237750" y="134843"/>
                </a:lnTo>
                <a:cubicBezTo>
                  <a:pt x="225381" y="134843"/>
                  <a:pt x="213813" y="123376"/>
                  <a:pt x="213813" y="111021"/>
                </a:cubicBezTo>
                <a:lnTo>
                  <a:pt x="213813" y="21066"/>
                </a:lnTo>
                <a:cubicBezTo>
                  <a:pt x="213813" y="8711"/>
                  <a:pt x="225381" y="0"/>
                  <a:pt x="237750" y="0"/>
                </a:cubicBezTo>
                <a:close/>
              </a:path>
            </a:pathLst>
          </a:custGeom>
          <a:solidFill>
            <a:srgbClr val="961318"/>
          </a:solidFill>
          <a:ln>
            <a:noFill/>
          </a:ln>
        </p:spPr>
        <p:txBody>
          <a:bodyPr anchor="ctr"/>
          <a:lstStyle/>
          <a:p>
            <a:pPr algn="ctr">
              <a:defRPr/>
            </a:pPr>
            <a:endParaRPr kern="0">
              <a:solidFill>
                <a:srgbClr val="000000"/>
              </a:solidFill>
              <a:latin typeface="Arial" panose="020B0604020202020204"/>
              <a:ea typeface="微软雅黑" panose="020B0503020204020204" charset="-122"/>
            </a:endParaRPr>
          </a:p>
        </p:txBody>
      </p:sp>
      <p:cxnSp>
        <p:nvCxnSpPr>
          <p:cNvPr id="42" name="直接连接符 41"/>
          <p:cNvCxnSpPr/>
          <p:nvPr/>
        </p:nvCxnSpPr>
        <p:spPr>
          <a:xfrm>
            <a:off x="1117586" y="2441865"/>
            <a:ext cx="2890182" cy="0"/>
          </a:xfrm>
          <a:prstGeom prst="line">
            <a:avLst/>
          </a:prstGeom>
          <a:noFill/>
          <a:ln w="3175" cap="rnd" cmpd="sng" algn="ctr">
            <a:solidFill>
              <a:srgbClr val="FFFFFF">
                <a:lumMod val="85000"/>
              </a:srgbClr>
            </a:solidFill>
            <a:prstDash val="solid"/>
            <a:round/>
            <a:headEnd type="none"/>
            <a:tailEnd type="none" w="med" len="med"/>
          </a:ln>
          <a:effectLst/>
        </p:spPr>
      </p:cxnSp>
      <p:cxnSp>
        <p:nvCxnSpPr>
          <p:cNvPr id="43" name="直接连接符 42"/>
          <p:cNvCxnSpPr/>
          <p:nvPr/>
        </p:nvCxnSpPr>
        <p:spPr>
          <a:xfrm>
            <a:off x="1117586" y="3717032"/>
            <a:ext cx="2890182" cy="0"/>
          </a:xfrm>
          <a:prstGeom prst="line">
            <a:avLst/>
          </a:prstGeom>
          <a:noFill/>
          <a:ln w="3175" cap="rnd" cmpd="sng" algn="ctr">
            <a:solidFill>
              <a:srgbClr val="FFFFFF">
                <a:lumMod val="85000"/>
              </a:srgbClr>
            </a:solidFill>
            <a:prstDash val="solid"/>
            <a:round/>
            <a:headEnd type="none"/>
            <a:tailEnd type="none" w="med" len="med"/>
          </a:ln>
          <a:effectLst/>
        </p:spPr>
      </p:cxnSp>
      <p:cxnSp>
        <p:nvCxnSpPr>
          <p:cNvPr id="44" name="直接连接符 43"/>
          <p:cNvCxnSpPr/>
          <p:nvPr/>
        </p:nvCxnSpPr>
        <p:spPr>
          <a:xfrm>
            <a:off x="1117586" y="5013176"/>
            <a:ext cx="2890182" cy="0"/>
          </a:xfrm>
          <a:prstGeom prst="line">
            <a:avLst/>
          </a:prstGeom>
          <a:noFill/>
          <a:ln w="3175" cap="rnd" cmpd="sng" algn="ctr">
            <a:solidFill>
              <a:srgbClr val="FFFFFF">
                <a:lumMod val="85000"/>
              </a:srgbClr>
            </a:solidFill>
            <a:prstDash val="solid"/>
            <a:round/>
            <a:headEnd type="none"/>
            <a:tailEnd type="none" w="med" len="med"/>
          </a:ln>
          <a:effectLst/>
        </p:spPr>
      </p:cxnSp>
      <p:sp>
        <p:nvSpPr>
          <p:cNvPr id="45" name="íşliḓe"/>
          <p:cNvSpPr/>
          <p:nvPr/>
        </p:nvSpPr>
        <p:spPr bwMode="auto">
          <a:xfrm>
            <a:off x="8822779" y="1789216"/>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nSpc>
                <a:spcPct val="150000"/>
              </a:lnSpc>
            </a:pPr>
            <a:r>
              <a:rPr lang="en-US" altLang="zh-CN" sz="1000" dirty="0">
                <a:solidFill>
                  <a:srgbClr val="000000"/>
                </a:solidFill>
                <a:latin typeface="Arial" panose="020B0604020202020204"/>
                <a:ea typeface="微软雅黑" panose="020B0503020204020204" charset="-122"/>
              </a:rPr>
              <a:t>Copy paste fonts. Choose the only option to retain text.</a:t>
            </a:r>
            <a:endParaRPr lang="en-US" altLang="zh-CN" sz="1000" dirty="0">
              <a:solidFill>
                <a:srgbClr val="000000"/>
              </a:solidFill>
              <a:latin typeface="Arial" panose="020B0604020202020204"/>
              <a:ea typeface="微软雅黑" panose="020B0503020204020204" charset="-122"/>
            </a:endParaRPr>
          </a:p>
        </p:txBody>
      </p:sp>
      <p:sp>
        <p:nvSpPr>
          <p:cNvPr id="46" name="íśľiḑè"/>
          <p:cNvSpPr txBox="1"/>
          <p:nvPr/>
        </p:nvSpPr>
        <p:spPr bwMode="auto">
          <a:xfrm>
            <a:off x="8822779" y="1376336"/>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spcBef>
                <a:spcPct val="0"/>
              </a:spcBef>
            </a:pPr>
            <a:r>
              <a:rPr lang="en-US" altLang="zh-CN" b="1" dirty="0">
                <a:solidFill>
                  <a:srgbClr val="FFC000"/>
                </a:solidFill>
                <a:latin typeface="Arial" panose="020B0604020202020204"/>
                <a:ea typeface="微软雅黑" panose="020B0503020204020204" charset="-122"/>
              </a:rPr>
              <a:t>Text here</a:t>
            </a:r>
            <a:endParaRPr lang="zh-CN" altLang="en-US" b="1" dirty="0">
              <a:solidFill>
                <a:srgbClr val="FFC000"/>
              </a:solidFill>
              <a:latin typeface="Arial" panose="020B0604020202020204"/>
              <a:ea typeface="微软雅黑" panose="020B0503020204020204" charset="-122"/>
            </a:endParaRPr>
          </a:p>
        </p:txBody>
      </p:sp>
      <p:sp>
        <p:nvSpPr>
          <p:cNvPr id="47" name="ï$ḻiḑè"/>
          <p:cNvSpPr/>
          <p:nvPr/>
        </p:nvSpPr>
        <p:spPr bwMode="auto">
          <a:xfrm>
            <a:off x="8184232" y="1533258"/>
            <a:ext cx="461080" cy="332731"/>
          </a:xfrm>
          <a:custGeom>
            <a:avLst/>
            <a:gdLst>
              <a:gd name="connsiteX0" fmla="*/ 91000 w 605879"/>
              <a:gd name="connsiteY0" fmla="*/ 173662 h 437224"/>
              <a:gd name="connsiteX1" fmla="*/ 331193 w 605879"/>
              <a:gd name="connsiteY1" fmla="*/ 173662 h 437224"/>
              <a:gd name="connsiteX2" fmla="*/ 342454 w 605879"/>
              <a:gd name="connsiteY2" fmla="*/ 184882 h 437224"/>
              <a:gd name="connsiteX3" fmla="*/ 331193 w 605879"/>
              <a:gd name="connsiteY3" fmla="*/ 196102 h 437224"/>
              <a:gd name="connsiteX4" fmla="*/ 91000 w 605879"/>
              <a:gd name="connsiteY4" fmla="*/ 196102 h 437224"/>
              <a:gd name="connsiteX5" fmla="*/ 79739 w 605879"/>
              <a:gd name="connsiteY5" fmla="*/ 184882 h 437224"/>
              <a:gd name="connsiteX6" fmla="*/ 91000 w 605879"/>
              <a:gd name="connsiteY6" fmla="*/ 173662 h 437224"/>
              <a:gd name="connsiteX7" fmla="*/ 421630 w 605879"/>
              <a:gd name="connsiteY7" fmla="*/ 131441 h 437224"/>
              <a:gd name="connsiteX8" fmla="*/ 423552 w 605879"/>
              <a:gd name="connsiteY8" fmla="*/ 152274 h 437224"/>
              <a:gd name="connsiteX9" fmla="*/ 275961 w 605879"/>
              <a:gd name="connsiteY9" fmla="*/ 300986 h 437224"/>
              <a:gd name="connsiteX10" fmla="*/ 408175 w 605879"/>
              <a:gd name="connsiteY10" fmla="*/ 358277 h 437224"/>
              <a:gd name="connsiteX11" fmla="*/ 418060 w 605879"/>
              <a:gd name="connsiteY11" fmla="*/ 365267 h 437224"/>
              <a:gd name="connsiteX12" fmla="*/ 488218 w 605879"/>
              <a:gd name="connsiteY12" fmla="*/ 410360 h 437224"/>
              <a:gd name="connsiteX13" fmla="*/ 474214 w 605879"/>
              <a:gd name="connsiteY13" fmla="*/ 363348 h 437224"/>
              <a:gd name="connsiteX14" fmla="*/ 482039 w 605879"/>
              <a:gd name="connsiteY14" fmla="*/ 349916 h 437224"/>
              <a:gd name="connsiteX15" fmla="*/ 583363 w 605879"/>
              <a:gd name="connsiteY15" fmla="*/ 244928 h 437224"/>
              <a:gd name="connsiteX16" fmla="*/ 421630 w 605879"/>
              <a:gd name="connsiteY16" fmla="*/ 131441 h 437224"/>
              <a:gd name="connsiteX17" fmla="*/ 75898 w 605879"/>
              <a:gd name="connsiteY17" fmla="*/ 120173 h 437224"/>
              <a:gd name="connsiteX18" fmla="*/ 340509 w 605879"/>
              <a:gd name="connsiteY18" fmla="*/ 120173 h 437224"/>
              <a:gd name="connsiteX19" fmla="*/ 351769 w 605879"/>
              <a:gd name="connsiteY19" fmla="*/ 131428 h 437224"/>
              <a:gd name="connsiteX20" fmla="*/ 340509 w 605879"/>
              <a:gd name="connsiteY20" fmla="*/ 142683 h 437224"/>
              <a:gd name="connsiteX21" fmla="*/ 75898 w 605879"/>
              <a:gd name="connsiteY21" fmla="*/ 142683 h 437224"/>
              <a:gd name="connsiteX22" fmla="*/ 64638 w 605879"/>
              <a:gd name="connsiteY22" fmla="*/ 131428 h 437224"/>
              <a:gd name="connsiteX23" fmla="*/ 75898 w 605879"/>
              <a:gd name="connsiteY23" fmla="*/ 120173 h 437224"/>
              <a:gd name="connsiteX24" fmla="*/ 210609 w 605879"/>
              <a:gd name="connsiteY24" fmla="*/ 22478 h 437224"/>
              <a:gd name="connsiteX25" fmla="*/ 22516 w 605879"/>
              <a:gd name="connsiteY25" fmla="*/ 153508 h 437224"/>
              <a:gd name="connsiteX26" fmla="*/ 139216 w 605879"/>
              <a:gd name="connsiteY26" fmla="*/ 274807 h 437224"/>
              <a:gd name="connsiteX27" fmla="*/ 147042 w 605879"/>
              <a:gd name="connsiteY27" fmla="*/ 288102 h 437224"/>
              <a:gd name="connsiteX28" fmla="*/ 130017 w 605879"/>
              <a:gd name="connsiteY28" fmla="*/ 344297 h 437224"/>
              <a:gd name="connsiteX29" fmla="*/ 214041 w 605879"/>
              <a:gd name="connsiteY29" fmla="*/ 291254 h 437224"/>
              <a:gd name="connsiteX30" fmla="*/ 223927 w 605879"/>
              <a:gd name="connsiteY30" fmla="*/ 284264 h 437224"/>
              <a:gd name="connsiteX31" fmla="*/ 398839 w 605879"/>
              <a:gd name="connsiteY31" fmla="*/ 152960 h 437224"/>
              <a:gd name="connsiteX32" fmla="*/ 369596 w 605879"/>
              <a:gd name="connsiteY32" fmla="*/ 80592 h 437224"/>
              <a:gd name="connsiteX33" fmla="*/ 210609 w 605879"/>
              <a:gd name="connsiteY33" fmla="*/ 22478 h 437224"/>
              <a:gd name="connsiteX34" fmla="*/ 210609 w 605879"/>
              <a:gd name="connsiteY34" fmla="*/ 0 h 437224"/>
              <a:gd name="connsiteX35" fmla="*/ 385796 w 605879"/>
              <a:gd name="connsiteY35" fmla="*/ 64967 h 437224"/>
              <a:gd name="connsiteX36" fmla="*/ 414079 w 605879"/>
              <a:gd name="connsiteY36" fmla="*/ 109100 h 437224"/>
              <a:gd name="connsiteX37" fmla="*/ 419845 w 605879"/>
              <a:gd name="connsiteY37" fmla="*/ 108963 h 437224"/>
              <a:gd name="connsiteX38" fmla="*/ 605879 w 605879"/>
              <a:gd name="connsiteY38" fmla="*/ 244928 h 437224"/>
              <a:gd name="connsiteX39" fmla="*/ 498515 w 605879"/>
              <a:gd name="connsiteY39" fmla="*/ 368420 h 437224"/>
              <a:gd name="connsiteX40" fmla="*/ 516088 w 605879"/>
              <a:gd name="connsiteY40" fmla="*/ 414609 h 437224"/>
              <a:gd name="connsiteX41" fmla="*/ 522953 w 605879"/>
              <a:gd name="connsiteY41" fmla="*/ 428178 h 437224"/>
              <a:gd name="connsiteX42" fmla="*/ 510185 w 605879"/>
              <a:gd name="connsiteY42" fmla="*/ 437224 h 437224"/>
              <a:gd name="connsiteX43" fmla="*/ 400487 w 605879"/>
              <a:gd name="connsiteY43" fmla="*/ 380344 h 437224"/>
              <a:gd name="connsiteX44" fmla="*/ 250836 w 605879"/>
              <a:gd name="connsiteY44" fmla="*/ 304275 h 437224"/>
              <a:gd name="connsiteX45" fmla="*/ 231752 w 605879"/>
              <a:gd name="connsiteY45" fmla="*/ 306331 h 437224"/>
              <a:gd name="connsiteX46" fmla="*/ 107639 w 605879"/>
              <a:gd name="connsiteY46" fmla="*/ 371161 h 437224"/>
              <a:gd name="connsiteX47" fmla="*/ 94596 w 605879"/>
              <a:gd name="connsiteY47" fmla="*/ 361978 h 437224"/>
              <a:gd name="connsiteX48" fmla="*/ 102009 w 605879"/>
              <a:gd name="connsiteY48" fmla="*/ 348135 h 437224"/>
              <a:gd name="connsiteX49" fmla="*/ 122741 w 605879"/>
              <a:gd name="connsiteY49" fmla="*/ 293173 h 437224"/>
              <a:gd name="connsiteX50" fmla="*/ 0 w 605879"/>
              <a:gd name="connsiteY50" fmla="*/ 153508 h 437224"/>
              <a:gd name="connsiteX51" fmla="*/ 210609 w 605879"/>
              <a:gd name="connsiteY51" fmla="*/ 0 h 43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879" h="437224">
                <a:moveTo>
                  <a:pt x="91000" y="173662"/>
                </a:moveTo>
                <a:lnTo>
                  <a:pt x="331193" y="173662"/>
                </a:lnTo>
                <a:cubicBezTo>
                  <a:pt x="337373" y="173662"/>
                  <a:pt x="342454" y="178725"/>
                  <a:pt x="342454" y="184882"/>
                </a:cubicBezTo>
                <a:cubicBezTo>
                  <a:pt x="342454" y="191040"/>
                  <a:pt x="337373" y="196102"/>
                  <a:pt x="331193" y="196102"/>
                </a:cubicBezTo>
                <a:lnTo>
                  <a:pt x="91000" y="196102"/>
                </a:lnTo>
                <a:cubicBezTo>
                  <a:pt x="84683" y="196102"/>
                  <a:pt x="79739" y="191040"/>
                  <a:pt x="79739" y="184882"/>
                </a:cubicBezTo>
                <a:cubicBezTo>
                  <a:pt x="79739" y="178725"/>
                  <a:pt x="84683" y="173662"/>
                  <a:pt x="91000" y="173662"/>
                </a:cubicBezTo>
                <a:close/>
                <a:moveTo>
                  <a:pt x="421630" y="131441"/>
                </a:moveTo>
                <a:cubicBezTo>
                  <a:pt x="423003" y="138294"/>
                  <a:pt x="423552" y="145284"/>
                  <a:pt x="423552" y="152274"/>
                </a:cubicBezTo>
                <a:cubicBezTo>
                  <a:pt x="423552" y="220668"/>
                  <a:pt x="362456" y="281249"/>
                  <a:pt x="275961" y="300986"/>
                </a:cubicBezTo>
                <a:cubicBezTo>
                  <a:pt x="302047" y="334017"/>
                  <a:pt x="350924" y="355536"/>
                  <a:pt x="408175" y="358277"/>
                </a:cubicBezTo>
                <a:cubicBezTo>
                  <a:pt x="412569" y="358551"/>
                  <a:pt x="416413" y="361293"/>
                  <a:pt x="418060" y="365267"/>
                </a:cubicBezTo>
                <a:cubicBezTo>
                  <a:pt x="427259" y="388019"/>
                  <a:pt x="463505" y="403370"/>
                  <a:pt x="488218" y="410360"/>
                </a:cubicBezTo>
                <a:cubicBezTo>
                  <a:pt x="483962" y="399944"/>
                  <a:pt x="479156" y="385004"/>
                  <a:pt x="474214" y="363348"/>
                </a:cubicBezTo>
                <a:cubicBezTo>
                  <a:pt x="472841" y="357455"/>
                  <a:pt x="476273" y="351698"/>
                  <a:pt x="482039" y="349916"/>
                </a:cubicBezTo>
                <a:cubicBezTo>
                  <a:pt x="543685" y="332236"/>
                  <a:pt x="583500" y="290980"/>
                  <a:pt x="583363" y="244928"/>
                </a:cubicBezTo>
                <a:cubicBezTo>
                  <a:pt x="583363" y="182839"/>
                  <a:pt x="511009" y="132126"/>
                  <a:pt x="421630" y="131441"/>
                </a:cubicBezTo>
                <a:close/>
                <a:moveTo>
                  <a:pt x="75898" y="120173"/>
                </a:moveTo>
                <a:lnTo>
                  <a:pt x="340509" y="120173"/>
                </a:lnTo>
                <a:cubicBezTo>
                  <a:pt x="346826" y="120173"/>
                  <a:pt x="351769" y="125114"/>
                  <a:pt x="351769" y="131428"/>
                </a:cubicBezTo>
                <a:cubicBezTo>
                  <a:pt x="351769" y="137604"/>
                  <a:pt x="346826" y="142683"/>
                  <a:pt x="340509" y="142683"/>
                </a:cubicBezTo>
                <a:lnTo>
                  <a:pt x="75898" y="142683"/>
                </a:lnTo>
                <a:cubicBezTo>
                  <a:pt x="69719" y="142683"/>
                  <a:pt x="64638" y="137604"/>
                  <a:pt x="64638" y="131428"/>
                </a:cubicBezTo>
                <a:cubicBezTo>
                  <a:pt x="64638" y="125114"/>
                  <a:pt x="69719" y="120173"/>
                  <a:pt x="75898" y="120173"/>
                </a:cubicBezTo>
                <a:close/>
                <a:moveTo>
                  <a:pt x="210609" y="22478"/>
                </a:moveTo>
                <a:cubicBezTo>
                  <a:pt x="106952" y="22478"/>
                  <a:pt x="22516" y="81277"/>
                  <a:pt x="22516" y="153508"/>
                </a:cubicBezTo>
                <a:cubicBezTo>
                  <a:pt x="22516" y="206688"/>
                  <a:pt x="68372" y="254385"/>
                  <a:pt x="139216" y="274807"/>
                </a:cubicBezTo>
                <a:cubicBezTo>
                  <a:pt x="144983" y="276452"/>
                  <a:pt x="148415" y="282208"/>
                  <a:pt x="147042" y="288102"/>
                </a:cubicBezTo>
                <a:cubicBezTo>
                  <a:pt x="140864" y="314966"/>
                  <a:pt x="135097" y="332647"/>
                  <a:pt x="130017" y="344297"/>
                </a:cubicBezTo>
                <a:cubicBezTo>
                  <a:pt x="158437" y="336622"/>
                  <a:pt x="203058" y="318667"/>
                  <a:pt x="214041" y="291254"/>
                </a:cubicBezTo>
                <a:cubicBezTo>
                  <a:pt x="215689" y="287280"/>
                  <a:pt x="219533" y="284538"/>
                  <a:pt x="223927" y="284264"/>
                </a:cubicBezTo>
                <a:cubicBezTo>
                  <a:pt x="320170" y="279604"/>
                  <a:pt x="395407" y="223135"/>
                  <a:pt x="398839" y="152960"/>
                </a:cubicBezTo>
                <a:cubicBezTo>
                  <a:pt x="400075" y="126918"/>
                  <a:pt x="389915" y="101836"/>
                  <a:pt x="369596" y="80592"/>
                </a:cubicBezTo>
                <a:cubicBezTo>
                  <a:pt x="334860" y="44133"/>
                  <a:pt x="275412" y="22478"/>
                  <a:pt x="210609" y="22478"/>
                </a:cubicBezTo>
                <a:close/>
                <a:moveTo>
                  <a:pt x="210609" y="0"/>
                </a:moveTo>
                <a:cubicBezTo>
                  <a:pt x="281453" y="0"/>
                  <a:pt x="346942" y="24260"/>
                  <a:pt x="385796" y="64967"/>
                </a:cubicBezTo>
                <a:cubicBezTo>
                  <a:pt x="398702" y="78536"/>
                  <a:pt x="408175" y="93338"/>
                  <a:pt x="414079" y="109100"/>
                </a:cubicBezTo>
                <a:cubicBezTo>
                  <a:pt x="416001" y="108963"/>
                  <a:pt x="417923" y="108963"/>
                  <a:pt x="419845" y="108963"/>
                </a:cubicBezTo>
                <a:cubicBezTo>
                  <a:pt x="522404" y="108963"/>
                  <a:pt x="606016" y="169955"/>
                  <a:pt x="605879" y="244928"/>
                </a:cubicBezTo>
                <a:cubicBezTo>
                  <a:pt x="605879" y="298519"/>
                  <a:pt x="564141" y="346079"/>
                  <a:pt x="498515" y="368420"/>
                </a:cubicBezTo>
                <a:cubicBezTo>
                  <a:pt x="506066" y="398025"/>
                  <a:pt x="512931" y="412279"/>
                  <a:pt x="516088" y="414609"/>
                </a:cubicBezTo>
                <a:cubicBezTo>
                  <a:pt x="524601" y="418858"/>
                  <a:pt x="523228" y="426671"/>
                  <a:pt x="522953" y="428178"/>
                </a:cubicBezTo>
                <a:cubicBezTo>
                  <a:pt x="522541" y="429686"/>
                  <a:pt x="520207" y="437224"/>
                  <a:pt x="510185" y="437224"/>
                </a:cubicBezTo>
                <a:cubicBezTo>
                  <a:pt x="497828" y="437224"/>
                  <a:pt x="423689" y="421325"/>
                  <a:pt x="400487" y="380344"/>
                </a:cubicBezTo>
                <a:cubicBezTo>
                  <a:pt x="333899" y="375410"/>
                  <a:pt x="277746" y="346764"/>
                  <a:pt x="250836" y="304275"/>
                </a:cubicBezTo>
                <a:cubicBezTo>
                  <a:pt x="244521" y="305098"/>
                  <a:pt x="238205" y="305783"/>
                  <a:pt x="231752" y="306331"/>
                </a:cubicBezTo>
                <a:cubicBezTo>
                  <a:pt x="206216" y="353069"/>
                  <a:pt x="121643" y="371161"/>
                  <a:pt x="107639" y="371161"/>
                </a:cubicBezTo>
                <a:cubicBezTo>
                  <a:pt x="97616" y="371161"/>
                  <a:pt x="95145" y="364171"/>
                  <a:pt x="94596" y="361978"/>
                </a:cubicBezTo>
                <a:cubicBezTo>
                  <a:pt x="94184" y="360470"/>
                  <a:pt x="92948" y="352658"/>
                  <a:pt x="102009" y="348135"/>
                </a:cubicBezTo>
                <a:cubicBezTo>
                  <a:pt x="105030" y="345942"/>
                  <a:pt x="113130" y="331550"/>
                  <a:pt x="122741" y="293173"/>
                </a:cubicBezTo>
                <a:cubicBezTo>
                  <a:pt x="47778" y="268228"/>
                  <a:pt x="0" y="214226"/>
                  <a:pt x="0" y="153508"/>
                </a:cubicBezTo>
                <a:cubicBezTo>
                  <a:pt x="0" y="68804"/>
                  <a:pt x="94458" y="0"/>
                  <a:pt x="210609" y="0"/>
                </a:cubicBezTo>
                <a:close/>
              </a:path>
            </a:pathLst>
          </a:custGeom>
          <a:solidFill>
            <a:srgbClr val="FFC000"/>
          </a:solidFill>
          <a:ln>
            <a:noFill/>
          </a:ln>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48" name="ïṧḷiḓè"/>
          <p:cNvSpPr/>
          <p:nvPr/>
        </p:nvSpPr>
        <p:spPr bwMode="auto">
          <a:xfrm>
            <a:off x="8822779" y="3054886"/>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nSpc>
                <a:spcPct val="150000"/>
              </a:lnSpc>
            </a:pPr>
            <a:r>
              <a:rPr lang="en-US" altLang="zh-CN" sz="1000" dirty="0">
                <a:solidFill>
                  <a:srgbClr val="000000"/>
                </a:solidFill>
                <a:latin typeface="Arial" panose="020B0604020202020204"/>
                <a:ea typeface="微软雅黑" panose="020B0503020204020204" charset="-122"/>
              </a:rPr>
              <a:t>Copy paste fonts. Choose the only option to retain text.</a:t>
            </a:r>
            <a:endParaRPr lang="en-US" altLang="zh-CN" sz="1000" dirty="0">
              <a:solidFill>
                <a:srgbClr val="000000"/>
              </a:solidFill>
              <a:latin typeface="Arial" panose="020B0604020202020204"/>
              <a:ea typeface="微软雅黑" panose="020B0503020204020204" charset="-122"/>
            </a:endParaRPr>
          </a:p>
        </p:txBody>
      </p:sp>
      <p:sp>
        <p:nvSpPr>
          <p:cNvPr id="49" name="ïṡḷiḋé"/>
          <p:cNvSpPr txBox="1"/>
          <p:nvPr/>
        </p:nvSpPr>
        <p:spPr bwMode="auto">
          <a:xfrm>
            <a:off x="8822779" y="2642006"/>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spcBef>
                <a:spcPct val="0"/>
              </a:spcBef>
            </a:pPr>
            <a:r>
              <a:rPr lang="en-US" altLang="zh-CN" b="1" dirty="0">
                <a:solidFill>
                  <a:srgbClr val="FFC000"/>
                </a:solidFill>
                <a:latin typeface="Arial" panose="020B0604020202020204"/>
                <a:ea typeface="微软雅黑" panose="020B0503020204020204" charset="-122"/>
              </a:rPr>
              <a:t>Text here</a:t>
            </a:r>
            <a:endParaRPr lang="zh-CN" altLang="en-US" b="1" dirty="0">
              <a:solidFill>
                <a:srgbClr val="FFC000"/>
              </a:solidFill>
              <a:latin typeface="Arial" panose="020B0604020202020204"/>
              <a:ea typeface="微软雅黑" panose="020B0503020204020204" charset="-122"/>
            </a:endParaRPr>
          </a:p>
        </p:txBody>
      </p:sp>
      <p:sp>
        <p:nvSpPr>
          <p:cNvPr id="50" name="iśḷïḓê"/>
          <p:cNvSpPr/>
          <p:nvPr/>
        </p:nvSpPr>
        <p:spPr bwMode="auto">
          <a:xfrm>
            <a:off x="8184232" y="2735101"/>
            <a:ext cx="461080" cy="460384"/>
          </a:xfrm>
          <a:custGeom>
            <a:avLst/>
            <a:gdLst>
              <a:gd name="connsiteX0" fmla="*/ 303775 w 607639"/>
              <a:gd name="connsiteY0" fmla="*/ 525007 h 606722"/>
              <a:gd name="connsiteX1" fmla="*/ 315710 w 607639"/>
              <a:gd name="connsiteY1" fmla="*/ 536902 h 606722"/>
              <a:gd name="connsiteX2" fmla="*/ 315710 w 607639"/>
              <a:gd name="connsiteY2" fmla="*/ 552347 h 606722"/>
              <a:gd name="connsiteX3" fmla="*/ 303775 w 607639"/>
              <a:gd name="connsiteY3" fmla="*/ 564241 h 606722"/>
              <a:gd name="connsiteX4" fmla="*/ 291929 w 607639"/>
              <a:gd name="connsiteY4" fmla="*/ 552347 h 606722"/>
              <a:gd name="connsiteX5" fmla="*/ 291929 w 607639"/>
              <a:gd name="connsiteY5" fmla="*/ 536902 h 606722"/>
              <a:gd name="connsiteX6" fmla="*/ 303775 w 607639"/>
              <a:gd name="connsiteY6" fmla="*/ 525007 h 606722"/>
              <a:gd name="connsiteX7" fmla="*/ 429885 w 607639"/>
              <a:gd name="connsiteY7" fmla="*/ 509483 h 606722"/>
              <a:gd name="connsiteX8" fmla="*/ 441811 w 607639"/>
              <a:gd name="connsiteY8" fmla="*/ 521409 h 606722"/>
              <a:gd name="connsiteX9" fmla="*/ 429885 w 607639"/>
              <a:gd name="connsiteY9" fmla="*/ 533335 h 606722"/>
              <a:gd name="connsiteX10" fmla="*/ 417959 w 607639"/>
              <a:gd name="connsiteY10" fmla="*/ 521409 h 606722"/>
              <a:gd name="connsiteX11" fmla="*/ 429885 w 607639"/>
              <a:gd name="connsiteY11" fmla="*/ 509483 h 606722"/>
              <a:gd name="connsiteX12" fmla="*/ 177720 w 607639"/>
              <a:gd name="connsiteY12" fmla="*/ 509483 h 606722"/>
              <a:gd name="connsiteX13" fmla="*/ 189611 w 607639"/>
              <a:gd name="connsiteY13" fmla="*/ 521409 h 606722"/>
              <a:gd name="connsiteX14" fmla="*/ 177720 w 607639"/>
              <a:gd name="connsiteY14" fmla="*/ 533335 h 606722"/>
              <a:gd name="connsiteX15" fmla="*/ 165829 w 607639"/>
              <a:gd name="connsiteY15" fmla="*/ 521409 h 606722"/>
              <a:gd name="connsiteX16" fmla="*/ 177720 w 607639"/>
              <a:gd name="connsiteY16" fmla="*/ 509483 h 606722"/>
              <a:gd name="connsiteX17" fmla="*/ 522185 w 607639"/>
              <a:gd name="connsiteY17" fmla="*/ 417324 h 606722"/>
              <a:gd name="connsiteX18" fmla="*/ 534111 w 607639"/>
              <a:gd name="connsiteY18" fmla="*/ 429250 h 606722"/>
              <a:gd name="connsiteX19" fmla="*/ 522185 w 607639"/>
              <a:gd name="connsiteY19" fmla="*/ 441176 h 606722"/>
              <a:gd name="connsiteX20" fmla="*/ 510259 w 607639"/>
              <a:gd name="connsiteY20" fmla="*/ 429250 h 606722"/>
              <a:gd name="connsiteX21" fmla="*/ 522185 w 607639"/>
              <a:gd name="connsiteY21" fmla="*/ 417324 h 606722"/>
              <a:gd name="connsiteX22" fmla="*/ 85420 w 607639"/>
              <a:gd name="connsiteY22" fmla="*/ 417324 h 606722"/>
              <a:gd name="connsiteX23" fmla="*/ 97311 w 607639"/>
              <a:gd name="connsiteY23" fmla="*/ 429250 h 606722"/>
              <a:gd name="connsiteX24" fmla="*/ 85420 w 607639"/>
              <a:gd name="connsiteY24" fmla="*/ 441176 h 606722"/>
              <a:gd name="connsiteX25" fmla="*/ 73529 w 607639"/>
              <a:gd name="connsiteY25" fmla="*/ 429250 h 606722"/>
              <a:gd name="connsiteX26" fmla="*/ 85420 w 607639"/>
              <a:gd name="connsiteY26" fmla="*/ 417324 h 606722"/>
              <a:gd name="connsiteX27" fmla="*/ 537643 w 607639"/>
              <a:gd name="connsiteY27" fmla="*/ 291506 h 606722"/>
              <a:gd name="connsiteX28" fmla="*/ 555628 w 607639"/>
              <a:gd name="connsiteY28" fmla="*/ 291506 h 606722"/>
              <a:gd name="connsiteX29" fmla="*/ 567558 w 607639"/>
              <a:gd name="connsiteY29" fmla="*/ 303316 h 606722"/>
              <a:gd name="connsiteX30" fmla="*/ 555628 w 607639"/>
              <a:gd name="connsiteY30" fmla="*/ 315216 h 606722"/>
              <a:gd name="connsiteX31" fmla="*/ 537643 w 607639"/>
              <a:gd name="connsiteY31" fmla="*/ 315216 h 606722"/>
              <a:gd name="connsiteX32" fmla="*/ 525713 w 607639"/>
              <a:gd name="connsiteY32" fmla="*/ 303316 h 606722"/>
              <a:gd name="connsiteX33" fmla="*/ 537643 w 607639"/>
              <a:gd name="connsiteY33" fmla="*/ 291506 h 606722"/>
              <a:gd name="connsiteX34" fmla="*/ 51991 w 607639"/>
              <a:gd name="connsiteY34" fmla="*/ 291506 h 606722"/>
              <a:gd name="connsiteX35" fmla="*/ 69946 w 607639"/>
              <a:gd name="connsiteY35" fmla="*/ 291506 h 606722"/>
              <a:gd name="connsiteX36" fmla="*/ 81856 w 607639"/>
              <a:gd name="connsiteY36" fmla="*/ 303316 h 606722"/>
              <a:gd name="connsiteX37" fmla="*/ 69946 w 607639"/>
              <a:gd name="connsiteY37" fmla="*/ 315216 h 606722"/>
              <a:gd name="connsiteX38" fmla="*/ 51991 w 607639"/>
              <a:gd name="connsiteY38" fmla="*/ 315216 h 606722"/>
              <a:gd name="connsiteX39" fmla="*/ 40081 w 607639"/>
              <a:gd name="connsiteY39" fmla="*/ 303316 h 606722"/>
              <a:gd name="connsiteX40" fmla="*/ 51991 w 607639"/>
              <a:gd name="connsiteY40" fmla="*/ 291506 h 606722"/>
              <a:gd name="connsiteX41" fmla="*/ 412608 w 607639"/>
              <a:gd name="connsiteY41" fmla="*/ 222096 h 606722"/>
              <a:gd name="connsiteX42" fmla="*/ 345491 w 607639"/>
              <a:gd name="connsiteY42" fmla="*/ 334245 h 606722"/>
              <a:gd name="connsiteX43" fmla="*/ 412608 w 607639"/>
              <a:gd name="connsiteY43" fmla="*/ 334245 h 606722"/>
              <a:gd name="connsiteX44" fmla="*/ 427651 w 607639"/>
              <a:gd name="connsiteY44" fmla="*/ 167533 h 606722"/>
              <a:gd name="connsiteX45" fmla="*/ 436375 w 607639"/>
              <a:gd name="connsiteY45" fmla="*/ 178996 h 606722"/>
              <a:gd name="connsiteX46" fmla="*/ 436375 w 607639"/>
              <a:gd name="connsiteY46" fmla="*/ 334245 h 606722"/>
              <a:gd name="connsiteX47" fmla="*/ 469399 w 607639"/>
              <a:gd name="connsiteY47" fmla="*/ 334245 h 606722"/>
              <a:gd name="connsiteX48" fmla="*/ 481327 w 607639"/>
              <a:gd name="connsiteY48" fmla="*/ 346153 h 606722"/>
              <a:gd name="connsiteX49" fmla="*/ 469399 w 607639"/>
              <a:gd name="connsiteY49" fmla="*/ 357973 h 606722"/>
              <a:gd name="connsiteX50" fmla="*/ 436375 w 607639"/>
              <a:gd name="connsiteY50" fmla="*/ 357973 h 606722"/>
              <a:gd name="connsiteX51" fmla="*/ 436375 w 607639"/>
              <a:gd name="connsiteY51" fmla="*/ 427733 h 606722"/>
              <a:gd name="connsiteX52" fmla="*/ 424536 w 607639"/>
              <a:gd name="connsiteY52" fmla="*/ 439552 h 606722"/>
              <a:gd name="connsiteX53" fmla="*/ 412608 w 607639"/>
              <a:gd name="connsiteY53" fmla="*/ 427733 h 606722"/>
              <a:gd name="connsiteX54" fmla="*/ 412608 w 607639"/>
              <a:gd name="connsiteY54" fmla="*/ 357973 h 606722"/>
              <a:gd name="connsiteX55" fmla="*/ 324573 w 607639"/>
              <a:gd name="connsiteY55" fmla="*/ 357973 h 606722"/>
              <a:gd name="connsiteX56" fmla="*/ 314158 w 607639"/>
              <a:gd name="connsiteY56" fmla="*/ 352019 h 606722"/>
              <a:gd name="connsiteX57" fmla="*/ 314336 w 607639"/>
              <a:gd name="connsiteY57" fmla="*/ 340022 h 606722"/>
              <a:gd name="connsiteX58" fmla="*/ 414299 w 607639"/>
              <a:gd name="connsiteY58" fmla="*/ 172953 h 606722"/>
              <a:gd name="connsiteX59" fmla="*/ 427651 w 607639"/>
              <a:gd name="connsiteY59" fmla="*/ 167533 h 606722"/>
              <a:gd name="connsiteX60" fmla="*/ 216270 w 607639"/>
              <a:gd name="connsiteY60" fmla="*/ 167099 h 606722"/>
              <a:gd name="connsiteX61" fmla="*/ 290518 w 607639"/>
              <a:gd name="connsiteY61" fmla="*/ 241210 h 606722"/>
              <a:gd name="connsiteX62" fmla="*/ 242978 w 607639"/>
              <a:gd name="connsiteY62" fmla="*/ 355754 h 606722"/>
              <a:gd name="connsiteX63" fmla="*/ 182707 w 607639"/>
              <a:gd name="connsiteY63" fmla="*/ 415825 h 606722"/>
              <a:gd name="connsiteX64" fmla="*/ 278588 w 607639"/>
              <a:gd name="connsiteY64" fmla="*/ 415825 h 606722"/>
              <a:gd name="connsiteX65" fmla="*/ 290518 w 607639"/>
              <a:gd name="connsiteY65" fmla="*/ 427734 h 606722"/>
              <a:gd name="connsiteX66" fmla="*/ 278588 w 607639"/>
              <a:gd name="connsiteY66" fmla="*/ 439552 h 606722"/>
              <a:gd name="connsiteX67" fmla="*/ 154040 w 607639"/>
              <a:gd name="connsiteY67" fmla="*/ 439552 h 606722"/>
              <a:gd name="connsiteX68" fmla="*/ 143001 w 607639"/>
              <a:gd name="connsiteY68" fmla="*/ 432265 h 606722"/>
              <a:gd name="connsiteX69" fmla="*/ 145582 w 607639"/>
              <a:gd name="connsiteY69" fmla="*/ 419292 h 606722"/>
              <a:gd name="connsiteX70" fmla="*/ 226152 w 607639"/>
              <a:gd name="connsiteY70" fmla="*/ 338959 h 606722"/>
              <a:gd name="connsiteX71" fmla="*/ 266659 w 607639"/>
              <a:gd name="connsiteY71" fmla="*/ 241210 h 606722"/>
              <a:gd name="connsiteX72" fmla="*/ 216270 w 607639"/>
              <a:gd name="connsiteY72" fmla="*/ 190914 h 606722"/>
              <a:gd name="connsiteX73" fmla="*/ 165880 w 607639"/>
              <a:gd name="connsiteY73" fmla="*/ 241210 h 606722"/>
              <a:gd name="connsiteX74" fmla="*/ 154040 w 607639"/>
              <a:gd name="connsiteY74" fmla="*/ 253029 h 606722"/>
              <a:gd name="connsiteX75" fmla="*/ 142110 w 607639"/>
              <a:gd name="connsiteY75" fmla="*/ 241210 h 606722"/>
              <a:gd name="connsiteX76" fmla="*/ 216270 w 607639"/>
              <a:gd name="connsiteY76" fmla="*/ 167099 h 606722"/>
              <a:gd name="connsiteX77" fmla="*/ 522185 w 607639"/>
              <a:gd name="connsiteY77" fmla="*/ 165547 h 606722"/>
              <a:gd name="connsiteX78" fmla="*/ 534111 w 607639"/>
              <a:gd name="connsiteY78" fmla="*/ 177438 h 606722"/>
              <a:gd name="connsiteX79" fmla="*/ 522185 w 607639"/>
              <a:gd name="connsiteY79" fmla="*/ 189329 h 606722"/>
              <a:gd name="connsiteX80" fmla="*/ 510259 w 607639"/>
              <a:gd name="connsiteY80" fmla="*/ 177438 h 606722"/>
              <a:gd name="connsiteX81" fmla="*/ 522185 w 607639"/>
              <a:gd name="connsiteY81" fmla="*/ 165547 h 606722"/>
              <a:gd name="connsiteX82" fmla="*/ 85420 w 607639"/>
              <a:gd name="connsiteY82" fmla="*/ 165547 h 606722"/>
              <a:gd name="connsiteX83" fmla="*/ 97311 w 607639"/>
              <a:gd name="connsiteY83" fmla="*/ 177438 h 606722"/>
              <a:gd name="connsiteX84" fmla="*/ 85420 w 607639"/>
              <a:gd name="connsiteY84" fmla="*/ 189329 h 606722"/>
              <a:gd name="connsiteX85" fmla="*/ 73529 w 607639"/>
              <a:gd name="connsiteY85" fmla="*/ 177438 h 606722"/>
              <a:gd name="connsiteX86" fmla="*/ 85420 w 607639"/>
              <a:gd name="connsiteY86" fmla="*/ 165547 h 606722"/>
              <a:gd name="connsiteX87" fmla="*/ 429885 w 607639"/>
              <a:gd name="connsiteY87" fmla="*/ 73388 h 606722"/>
              <a:gd name="connsiteX88" fmla="*/ 441811 w 607639"/>
              <a:gd name="connsiteY88" fmla="*/ 85279 h 606722"/>
              <a:gd name="connsiteX89" fmla="*/ 429885 w 607639"/>
              <a:gd name="connsiteY89" fmla="*/ 97170 h 606722"/>
              <a:gd name="connsiteX90" fmla="*/ 417959 w 607639"/>
              <a:gd name="connsiteY90" fmla="*/ 85279 h 606722"/>
              <a:gd name="connsiteX91" fmla="*/ 429885 w 607639"/>
              <a:gd name="connsiteY91" fmla="*/ 73388 h 606722"/>
              <a:gd name="connsiteX92" fmla="*/ 177720 w 607639"/>
              <a:gd name="connsiteY92" fmla="*/ 73388 h 606722"/>
              <a:gd name="connsiteX93" fmla="*/ 189611 w 607639"/>
              <a:gd name="connsiteY93" fmla="*/ 85279 h 606722"/>
              <a:gd name="connsiteX94" fmla="*/ 177720 w 607639"/>
              <a:gd name="connsiteY94" fmla="*/ 97170 h 606722"/>
              <a:gd name="connsiteX95" fmla="*/ 165829 w 607639"/>
              <a:gd name="connsiteY95" fmla="*/ 85279 h 606722"/>
              <a:gd name="connsiteX96" fmla="*/ 177720 w 607639"/>
              <a:gd name="connsiteY96" fmla="*/ 73388 h 606722"/>
              <a:gd name="connsiteX97" fmla="*/ 303775 w 607639"/>
              <a:gd name="connsiteY97" fmla="*/ 42480 h 606722"/>
              <a:gd name="connsiteX98" fmla="*/ 315710 w 607639"/>
              <a:gd name="connsiteY98" fmla="*/ 54396 h 606722"/>
              <a:gd name="connsiteX99" fmla="*/ 315710 w 607639"/>
              <a:gd name="connsiteY99" fmla="*/ 69869 h 606722"/>
              <a:gd name="connsiteX100" fmla="*/ 303775 w 607639"/>
              <a:gd name="connsiteY100" fmla="*/ 81785 h 606722"/>
              <a:gd name="connsiteX101" fmla="*/ 291929 w 607639"/>
              <a:gd name="connsiteY101" fmla="*/ 69869 h 606722"/>
              <a:gd name="connsiteX102" fmla="*/ 291929 w 607639"/>
              <a:gd name="connsiteY102" fmla="*/ 54396 h 606722"/>
              <a:gd name="connsiteX103" fmla="*/ 303775 w 607639"/>
              <a:gd name="connsiteY103" fmla="*/ 42480 h 606722"/>
              <a:gd name="connsiteX104" fmla="*/ 303775 w 607639"/>
              <a:gd name="connsiteY104" fmla="*/ 0 h 606722"/>
              <a:gd name="connsiteX105" fmla="*/ 537058 w 607639"/>
              <a:gd name="connsiteY105" fmla="*/ 108956 h 606722"/>
              <a:gd name="connsiteX106" fmla="*/ 537058 w 607639"/>
              <a:gd name="connsiteY106" fmla="*/ 93048 h 606722"/>
              <a:gd name="connsiteX107" fmla="*/ 548895 w 607639"/>
              <a:gd name="connsiteY107" fmla="*/ 81139 h 606722"/>
              <a:gd name="connsiteX108" fmla="*/ 560822 w 607639"/>
              <a:gd name="connsiteY108" fmla="*/ 93048 h 606722"/>
              <a:gd name="connsiteX109" fmla="*/ 560822 w 607639"/>
              <a:gd name="connsiteY109" fmla="*/ 138994 h 606722"/>
              <a:gd name="connsiteX110" fmla="*/ 548895 w 607639"/>
              <a:gd name="connsiteY110" fmla="*/ 150903 h 606722"/>
              <a:gd name="connsiteX111" fmla="*/ 502880 w 607639"/>
              <a:gd name="connsiteY111" fmla="*/ 150903 h 606722"/>
              <a:gd name="connsiteX112" fmla="*/ 490953 w 607639"/>
              <a:gd name="connsiteY112" fmla="*/ 138994 h 606722"/>
              <a:gd name="connsiteX113" fmla="*/ 502880 w 607639"/>
              <a:gd name="connsiteY113" fmla="*/ 127174 h 606722"/>
              <a:gd name="connsiteX114" fmla="*/ 521126 w 607639"/>
              <a:gd name="connsiteY114" fmla="*/ 127174 h 606722"/>
              <a:gd name="connsiteX115" fmla="*/ 303775 w 607639"/>
              <a:gd name="connsiteY115" fmla="*/ 23728 h 606722"/>
              <a:gd name="connsiteX116" fmla="*/ 23764 w 607639"/>
              <a:gd name="connsiteY116" fmla="*/ 303316 h 606722"/>
              <a:gd name="connsiteX117" fmla="*/ 303775 w 607639"/>
              <a:gd name="connsiteY117" fmla="*/ 582905 h 606722"/>
              <a:gd name="connsiteX118" fmla="*/ 583786 w 607639"/>
              <a:gd name="connsiteY118" fmla="*/ 303316 h 606722"/>
              <a:gd name="connsiteX119" fmla="*/ 573906 w 607639"/>
              <a:gd name="connsiteY119" fmla="*/ 229376 h 606722"/>
              <a:gd name="connsiteX120" fmla="*/ 582273 w 607639"/>
              <a:gd name="connsiteY120" fmla="*/ 214801 h 606722"/>
              <a:gd name="connsiteX121" fmla="*/ 596869 w 607639"/>
              <a:gd name="connsiteY121" fmla="*/ 223066 h 606722"/>
              <a:gd name="connsiteX122" fmla="*/ 607639 w 607639"/>
              <a:gd name="connsiteY122" fmla="*/ 303316 h 606722"/>
              <a:gd name="connsiteX123" fmla="*/ 303775 w 607639"/>
              <a:gd name="connsiteY123" fmla="*/ 606722 h 606722"/>
              <a:gd name="connsiteX124" fmla="*/ 0 w 607639"/>
              <a:gd name="connsiteY124" fmla="*/ 303316 h 606722"/>
              <a:gd name="connsiteX125" fmla="*/ 303775 w 607639"/>
              <a:gd name="connsiteY12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607639" h="606722">
                <a:moveTo>
                  <a:pt x="303775" y="525007"/>
                </a:moveTo>
                <a:cubicBezTo>
                  <a:pt x="310366" y="525007"/>
                  <a:pt x="315710" y="530333"/>
                  <a:pt x="315710" y="536902"/>
                </a:cubicBezTo>
                <a:lnTo>
                  <a:pt x="315710" y="552347"/>
                </a:lnTo>
                <a:cubicBezTo>
                  <a:pt x="315710" y="558915"/>
                  <a:pt x="310366" y="564241"/>
                  <a:pt x="303775" y="564241"/>
                </a:cubicBezTo>
                <a:cubicBezTo>
                  <a:pt x="297184" y="564241"/>
                  <a:pt x="291929" y="558915"/>
                  <a:pt x="291929" y="552347"/>
                </a:cubicBezTo>
                <a:lnTo>
                  <a:pt x="291929" y="536902"/>
                </a:lnTo>
                <a:cubicBezTo>
                  <a:pt x="291929" y="530333"/>
                  <a:pt x="297184" y="525007"/>
                  <a:pt x="303775" y="525007"/>
                </a:cubicBezTo>
                <a:close/>
                <a:moveTo>
                  <a:pt x="429885" y="509483"/>
                </a:moveTo>
                <a:cubicBezTo>
                  <a:pt x="436472" y="509483"/>
                  <a:pt x="441811" y="514822"/>
                  <a:pt x="441811" y="521409"/>
                </a:cubicBezTo>
                <a:cubicBezTo>
                  <a:pt x="441811" y="527996"/>
                  <a:pt x="436472" y="533335"/>
                  <a:pt x="429885" y="533335"/>
                </a:cubicBezTo>
                <a:cubicBezTo>
                  <a:pt x="423298" y="533335"/>
                  <a:pt x="417959" y="527996"/>
                  <a:pt x="417959" y="521409"/>
                </a:cubicBezTo>
                <a:cubicBezTo>
                  <a:pt x="417959" y="514822"/>
                  <a:pt x="423298" y="509483"/>
                  <a:pt x="429885" y="509483"/>
                </a:cubicBezTo>
                <a:close/>
                <a:moveTo>
                  <a:pt x="177720" y="509483"/>
                </a:moveTo>
                <a:cubicBezTo>
                  <a:pt x="184287" y="509483"/>
                  <a:pt x="189611" y="514822"/>
                  <a:pt x="189611" y="521409"/>
                </a:cubicBezTo>
                <a:cubicBezTo>
                  <a:pt x="189611" y="527996"/>
                  <a:pt x="184287" y="533335"/>
                  <a:pt x="177720" y="533335"/>
                </a:cubicBezTo>
                <a:cubicBezTo>
                  <a:pt x="171153" y="533335"/>
                  <a:pt x="165829" y="527996"/>
                  <a:pt x="165829" y="521409"/>
                </a:cubicBezTo>
                <a:cubicBezTo>
                  <a:pt x="165829" y="514822"/>
                  <a:pt x="171153" y="509483"/>
                  <a:pt x="177720" y="509483"/>
                </a:cubicBezTo>
                <a:close/>
                <a:moveTo>
                  <a:pt x="522185" y="417324"/>
                </a:moveTo>
                <a:cubicBezTo>
                  <a:pt x="528772" y="417324"/>
                  <a:pt x="534111" y="422663"/>
                  <a:pt x="534111" y="429250"/>
                </a:cubicBezTo>
                <a:cubicBezTo>
                  <a:pt x="534111" y="435837"/>
                  <a:pt x="528772" y="441176"/>
                  <a:pt x="522185" y="441176"/>
                </a:cubicBezTo>
                <a:cubicBezTo>
                  <a:pt x="515598" y="441176"/>
                  <a:pt x="510259" y="435837"/>
                  <a:pt x="510259" y="429250"/>
                </a:cubicBezTo>
                <a:cubicBezTo>
                  <a:pt x="510259" y="422663"/>
                  <a:pt x="515598" y="417324"/>
                  <a:pt x="522185" y="417324"/>
                </a:cubicBezTo>
                <a:close/>
                <a:moveTo>
                  <a:pt x="85420" y="417324"/>
                </a:moveTo>
                <a:cubicBezTo>
                  <a:pt x="91987" y="417324"/>
                  <a:pt x="97311" y="422663"/>
                  <a:pt x="97311" y="429250"/>
                </a:cubicBezTo>
                <a:cubicBezTo>
                  <a:pt x="97311" y="435837"/>
                  <a:pt x="91987" y="441176"/>
                  <a:pt x="85420" y="441176"/>
                </a:cubicBezTo>
                <a:cubicBezTo>
                  <a:pt x="78853" y="441176"/>
                  <a:pt x="73529" y="435837"/>
                  <a:pt x="73529" y="429250"/>
                </a:cubicBezTo>
                <a:cubicBezTo>
                  <a:pt x="73529" y="422663"/>
                  <a:pt x="78853" y="417324"/>
                  <a:pt x="85420" y="417324"/>
                </a:cubicBezTo>
                <a:close/>
                <a:moveTo>
                  <a:pt x="537643" y="291506"/>
                </a:moveTo>
                <a:lnTo>
                  <a:pt x="555628" y="291506"/>
                </a:lnTo>
                <a:cubicBezTo>
                  <a:pt x="562216" y="291506"/>
                  <a:pt x="567558" y="296745"/>
                  <a:pt x="567558" y="303316"/>
                </a:cubicBezTo>
                <a:cubicBezTo>
                  <a:pt x="567558" y="309888"/>
                  <a:pt x="562216" y="315216"/>
                  <a:pt x="555628" y="315216"/>
                </a:cubicBezTo>
                <a:lnTo>
                  <a:pt x="537643" y="315216"/>
                </a:lnTo>
                <a:cubicBezTo>
                  <a:pt x="531055" y="315216"/>
                  <a:pt x="525713" y="309888"/>
                  <a:pt x="525713" y="303316"/>
                </a:cubicBezTo>
                <a:cubicBezTo>
                  <a:pt x="525713" y="296745"/>
                  <a:pt x="531055" y="291506"/>
                  <a:pt x="537643" y="291506"/>
                </a:cubicBezTo>
                <a:close/>
                <a:moveTo>
                  <a:pt x="51991" y="291506"/>
                </a:moveTo>
                <a:lnTo>
                  <a:pt x="69946" y="291506"/>
                </a:lnTo>
                <a:cubicBezTo>
                  <a:pt x="76523" y="291506"/>
                  <a:pt x="81856" y="296745"/>
                  <a:pt x="81856" y="303316"/>
                </a:cubicBezTo>
                <a:cubicBezTo>
                  <a:pt x="81856" y="309888"/>
                  <a:pt x="76523" y="315216"/>
                  <a:pt x="69946" y="315216"/>
                </a:cubicBezTo>
                <a:lnTo>
                  <a:pt x="51991" y="315216"/>
                </a:lnTo>
                <a:cubicBezTo>
                  <a:pt x="45414" y="315216"/>
                  <a:pt x="40081" y="309888"/>
                  <a:pt x="40081" y="303316"/>
                </a:cubicBezTo>
                <a:cubicBezTo>
                  <a:pt x="40081" y="296745"/>
                  <a:pt x="45414" y="291506"/>
                  <a:pt x="51991" y="291506"/>
                </a:cubicBezTo>
                <a:close/>
                <a:moveTo>
                  <a:pt x="412608" y="222096"/>
                </a:moveTo>
                <a:lnTo>
                  <a:pt x="345491" y="334245"/>
                </a:lnTo>
                <a:lnTo>
                  <a:pt x="412608" y="334245"/>
                </a:lnTo>
                <a:close/>
                <a:moveTo>
                  <a:pt x="427651" y="167533"/>
                </a:moveTo>
                <a:cubicBezTo>
                  <a:pt x="432814" y="168954"/>
                  <a:pt x="436375" y="173664"/>
                  <a:pt x="436375" y="178996"/>
                </a:cubicBezTo>
                <a:lnTo>
                  <a:pt x="436375" y="334245"/>
                </a:lnTo>
                <a:lnTo>
                  <a:pt x="469399" y="334245"/>
                </a:lnTo>
                <a:cubicBezTo>
                  <a:pt x="475986" y="334245"/>
                  <a:pt x="481327" y="339577"/>
                  <a:pt x="481327" y="346153"/>
                </a:cubicBezTo>
                <a:cubicBezTo>
                  <a:pt x="481327" y="352641"/>
                  <a:pt x="475986" y="357973"/>
                  <a:pt x="469399" y="357973"/>
                </a:cubicBezTo>
                <a:lnTo>
                  <a:pt x="436375" y="357973"/>
                </a:lnTo>
                <a:lnTo>
                  <a:pt x="436375" y="427733"/>
                </a:lnTo>
                <a:cubicBezTo>
                  <a:pt x="436375" y="434220"/>
                  <a:pt x="431123" y="439552"/>
                  <a:pt x="424536" y="439552"/>
                </a:cubicBezTo>
                <a:cubicBezTo>
                  <a:pt x="417949" y="439552"/>
                  <a:pt x="412608" y="434220"/>
                  <a:pt x="412608" y="427733"/>
                </a:cubicBezTo>
                <a:lnTo>
                  <a:pt x="412608" y="357973"/>
                </a:lnTo>
                <a:lnTo>
                  <a:pt x="324573" y="357973"/>
                </a:lnTo>
                <a:cubicBezTo>
                  <a:pt x="320300" y="357973"/>
                  <a:pt x="316295" y="355662"/>
                  <a:pt x="314158" y="352019"/>
                </a:cubicBezTo>
                <a:cubicBezTo>
                  <a:pt x="312111" y="348286"/>
                  <a:pt x="312111" y="343665"/>
                  <a:pt x="314336" y="340022"/>
                </a:cubicBezTo>
                <a:lnTo>
                  <a:pt x="414299" y="172953"/>
                </a:lnTo>
                <a:cubicBezTo>
                  <a:pt x="417059" y="168332"/>
                  <a:pt x="422489" y="166111"/>
                  <a:pt x="427651" y="167533"/>
                </a:cubicBezTo>
                <a:close/>
                <a:moveTo>
                  <a:pt x="216270" y="167099"/>
                </a:moveTo>
                <a:cubicBezTo>
                  <a:pt x="257222" y="167099"/>
                  <a:pt x="290518" y="200333"/>
                  <a:pt x="290518" y="241210"/>
                </a:cubicBezTo>
                <a:cubicBezTo>
                  <a:pt x="290518" y="284486"/>
                  <a:pt x="273603" y="325097"/>
                  <a:pt x="242978" y="355754"/>
                </a:cubicBezTo>
                <a:lnTo>
                  <a:pt x="182707" y="415825"/>
                </a:lnTo>
                <a:lnTo>
                  <a:pt x="278588" y="415825"/>
                </a:lnTo>
                <a:cubicBezTo>
                  <a:pt x="285176" y="415825"/>
                  <a:pt x="290518" y="421158"/>
                  <a:pt x="290518" y="427734"/>
                </a:cubicBezTo>
                <a:cubicBezTo>
                  <a:pt x="290518" y="434220"/>
                  <a:pt x="285176" y="439552"/>
                  <a:pt x="278588" y="439552"/>
                </a:cubicBezTo>
                <a:lnTo>
                  <a:pt x="154040" y="439552"/>
                </a:lnTo>
                <a:cubicBezTo>
                  <a:pt x="149232" y="439552"/>
                  <a:pt x="144870" y="436709"/>
                  <a:pt x="143001" y="432265"/>
                </a:cubicBezTo>
                <a:cubicBezTo>
                  <a:pt x="141131" y="427822"/>
                  <a:pt x="142199" y="422668"/>
                  <a:pt x="145582" y="419292"/>
                </a:cubicBezTo>
                <a:lnTo>
                  <a:pt x="226152" y="338959"/>
                </a:lnTo>
                <a:cubicBezTo>
                  <a:pt x="252236" y="312834"/>
                  <a:pt x="266659" y="278088"/>
                  <a:pt x="266659" y="241210"/>
                </a:cubicBezTo>
                <a:cubicBezTo>
                  <a:pt x="266659" y="213485"/>
                  <a:pt x="244046" y="190914"/>
                  <a:pt x="216270" y="190914"/>
                </a:cubicBezTo>
                <a:cubicBezTo>
                  <a:pt x="188493" y="190914"/>
                  <a:pt x="165880" y="213485"/>
                  <a:pt x="165880" y="241210"/>
                </a:cubicBezTo>
                <a:cubicBezTo>
                  <a:pt x="165880" y="247786"/>
                  <a:pt x="160539" y="253029"/>
                  <a:pt x="154040" y="253029"/>
                </a:cubicBezTo>
                <a:cubicBezTo>
                  <a:pt x="147452" y="253029"/>
                  <a:pt x="142110" y="247786"/>
                  <a:pt x="142110" y="241210"/>
                </a:cubicBezTo>
                <a:cubicBezTo>
                  <a:pt x="142110" y="200333"/>
                  <a:pt x="175406" y="167099"/>
                  <a:pt x="216270" y="167099"/>
                </a:cubicBezTo>
                <a:close/>
                <a:moveTo>
                  <a:pt x="522185" y="165547"/>
                </a:moveTo>
                <a:cubicBezTo>
                  <a:pt x="528772" y="165547"/>
                  <a:pt x="534111" y="170871"/>
                  <a:pt x="534111" y="177438"/>
                </a:cubicBezTo>
                <a:cubicBezTo>
                  <a:pt x="534111" y="184005"/>
                  <a:pt x="528772" y="189329"/>
                  <a:pt x="522185" y="189329"/>
                </a:cubicBezTo>
                <a:cubicBezTo>
                  <a:pt x="515598" y="189329"/>
                  <a:pt x="510259" y="184005"/>
                  <a:pt x="510259" y="177438"/>
                </a:cubicBezTo>
                <a:cubicBezTo>
                  <a:pt x="510259" y="170871"/>
                  <a:pt x="515598" y="165547"/>
                  <a:pt x="522185" y="165547"/>
                </a:cubicBezTo>
                <a:close/>
                <a:moveTo>
                  <a:pt x="85420" y="165547"/>
                </a:moveTo>
                <a:cubicBezTo>
                  <a:pt x="91987" y="165547"/>
                  <a:pt x="97311" y="170871"/>
                  <a:pt x="97311" y="177438"/>
                </a:cubicBezTo>
                <a:cubicBezTo>
                  <a:pt x="97311" y="184005"/>
                  <a:pt x="91987" y="189329"/>
                  <a:pt x="85420" y="189329"/>
                </a:cubicBezTo>
                <a:cubicBezTo>
                  <a:pt x="78853" y="189329"/>
                  <a:pt x="73529" y="184005"/>
                  <a:pt x="73529" y="177438"/>
                </a:cubicBezTo>
                <a:cubicBezTo>
                  <a:pt x="73529" y="170871"/>
                  <a:pt x="78853" y="165547"/>
                  <a:pt x="85420" y="165547"/>
                </a:cubicBezTo>
                <a:close/>
                <a:moveTo>
                  <a:pt x="429885" y="73388"/>
                </a:moveTo>
                <a:cubicBezTo>
                  <a:pt x="436472" y="73388"/>
                  <a:pt x="441811" y="78712"/>
                  <a:pt x="441811" y="85279"/>
                </a:cubicBezTo>
                <a:cubicBezTo>
                  <a:pt x="441811" y="91846"/>
                  <a:pt x="436472" y="97170"/>
                  <a:pt x="429885" y="97170"/>
                </a:cubicBezTo>
                <a:cubicBezTo>
                  <a:pt x="423298" y="97170"/>
                  <a:pt x="417959" y="91846"/>
                  <a:pt x="417959" y="85279"/>
                </a:cubicBezTo>
                <a:cubicBezTo>
                  <a:pt x="417959" y="78712"/>
                  <a:pt x="423298" y="73388"/>
                  <a:pt x="429885" y="73388"/>
                </a:cubicBezTo>
                <a:close/>
                <a:moveTo>
                  <a:pt x="177720" y="73388"/>
                </a:moveTo>
                <a:cubicBezTo>
                  <a:pt x="184287" y="73388"/>
                  <a:pt x="189611" y="78712"/>
                  <a:pt x="189611" y="85279"/>
                </a:cubicBezTo>
                <a:cubicBezTo>
                  <a:pt x="189611" y="91846"/>
                  <a:pt x="184287" y="97170"/>
                  <a:pt x="177720" y="97170"/>
                </a:cubicBezTo>
                <a:cubicBezTo>
                  <a:pt x="171153" y="97170"/>
                  <a:pt x="165829" y="91846"/>
                  <a:pt x="165829" y="85279"/>
                </a:cubicBezTo>
                <a:cubicBezTo>
                  <a:pt x="165829" y="78712"/>
                  <a:pt x="171153" y="73388"/>
                  <a:pt x="177720" y="73388"/>
                </a:cubicBezTo>
                <a:close/>
                <a:moveTo>
                  <a:pt x="303775" y="42480"/>
                </a:moveTo>
                <a:cubicBezTo>
                  <a:pt x="310366" y="42480"/>
                  <a:pt x="315710" y="47815"/>
                  <a:pt x="315710" y="54396"/>
                </a:cubicBezTo>
                <a:lnTo>
                  <a:pt x="315710" y="69869"/>
                </a:lnTo>
                <a:cubicBezTo>
                  <a:pt x="315710" y="76449"/>
                  <a:pt x="310366" y="81785"/>
                  <a:pt x="303775" y="81785"/>
                </a:cubicBezTo>
                <a:cubicBezTo>
                  <a:pt x="297184" y="81785"/>
                  <a:pt x="291929" y="76449"/>
                  <a:pt x="291929" y="69869"/>
                </a:cubicBezTo>
                <a:lnTo>
                  <a:pt x="291929" y="54396"/>
                </a:lnTo>
                <a:cubicBezTo>
                  <a:pt x="291929" y="47815"/>
                  <a:pt x="297184" y="42480"/>
                  <a:pt x="303775" y="42480"/>
                </a:cubicBezTo>
                <a:close/>
                <a:moveTo>
                  <a:pt x="303775" y="0"/>
                </a:moveTo>
                <a:cubicBezTo>
                  <a:pt x="394204" y="0"/>
                  <a:pt x="479560" y="40347"/>
                  <a:pt x="537058" y="108956"/>
                </a:cubicBezTo>
                <a:lnTo>
                  <a:pt x="537058" y="93048"/>
                </a:lnTo>
                <a:cubicBezTo>
                  <a:pt x="537058" y="86471"/>
                  <a:pt x="542309" y="81139"/>
                  <a:pt x="548895" y="81139"/>
                </a:cubicBezTo>
                <a:cubicBezTo>
                  <a:pt x="555482" y="81139"/>
                  <a:pt x="560822" y="86471"/>
                  <a:pt x="560822" y="93048"/>
                </a:cubicBezTo>
                <a:lnTo>
                  <a:pt x="560822" y="138994"/>
                </a:lnTo>
                <a:cubicBezTo>
                  <a:pt x="560822" y="145570"/>
                  <a:pt x="555482" y="150903"/>
                  <a:pt x="548895" y="150903"/>
                </a:cubicBezTo>
                <a:lnTo>
                  <a:pt x="502880" y="150903"/>
                </a:lnTo>
                <a:cubicBezTo>
                  <a:pt x="496293" y="150903"/>
                  <a:pt x="490953" y="145570"/>
                  <a:pt x="490953" y="138994"/>
                </a:cubicBezTo>
                <a:cubicBezTo>
                  <a:pt x="490953" y="132417"/>
                  <a:pt x="496293" y="127174"/>
                  <a:pt x="502880" y="127174"/>
                </a:cubicBezTo>
                <a:lnTo>
                  <a:pt x="521126" y="127174"/>
                </a:lnTo>
                <a:cubicBezTo>
                  <a:pt x="468168" y="62032"/>
                  <a:pt x="388419" y="23728"/>
                  <a:pt x="303775" y="23728"/>
                </a:cubicBezTo>
                <a:cubicBezTo>
                  <a:pt x="149440" y="23728"/>
                  <a:pt x="23764" y="149214"/>
                  <a:pt x="23764" y="303316"/>
                </a:cubicBezTo>
                <a:cubicBezTo>
                  <a:pt x="23764" y="457508"/>
                  <a:pt x="149440" y="582905"/>
                  <a:pt x="303775" y="582905"/>
                </a:cubicBezTo>
                <a:cubicBezTo>
                  <a:pt x="458199" y="582905"/>
                  <a:pt x="583786" y="457508"/>
                  <a:pt x="583786" y="303316"/>
                </a:cubicBezTo>
                <a:cubicBezTo>
                  <a:pt x="583786" y="278255"/>
                  <a:pt x="580492" y="253371"/>
                  <a:pt x="573906" y="229376"/>
                </a:cubicBezTo>
                <a:cubicBezTo>
                  <a:pt x="572126" y="223066"/>
                  <a:pt x="575864" y="216489"/>
                  <a:pt x="582273" y="214801"/>
                </a:cubicBezTo>
                <a:cubicBezTo>
                  <a:pt x="588592" y="213023"/>
                  <a:pt x="595089" y="216756"/>
                  <a:pt x="596869" y="223066"/>
                </a:cubicBezTo>
                <a:cubicBezTo>
                  <a:pt x="603990" y="249194"/>
                  <a:pt x="607639" y="276122"/>
                  <a:pt x="607639" y="303316"/>
                </a:cubicBezTo>
                <a:cubicBezTo>
                  <a:pt x="607639" y="470572"/>
                  <a:pt x="471283" y="606722"/>
                  <a:pt x="303775" y="606722"/>
                </a:cubicBezTo>
                <a:cubicBezTo>
                  <a:pt x="136267" y="606722"/>
                  <a:pt x="0" y="470572"/>
                  <a:pt x="0" y="303316"/>
                </a:cubicBezTo>
                <a:cubicBezTo>
                  <a:pt x="0" y="136061"/>
                  <a:pt x="136267" y="0"/>
                  <a:pt x="303775" y="0"/>
                </a:cubicBezTo>
                <a:close/>
              </a:path>
            </a:pathLst>
          </a:custGeom>
          <a:solidFill>
            <a:srgbClr val="FFC000"/>
          </a:solidFill>
          <a:ln>
            <a:noFill/>
          </a:ln>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51" name="îṡlïḓê"/>
          <p:cNvSpPr/>
          <p:nvPr/>
        </p:nvSpPr>
        <p:spPr bwMode="auto">
          <a:xfrm>
            <a:off x="8822779" y="4320556"/>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nSpc>
                <a:spcPct val="150000"/>
              </a:lnSpc>
            </a:pPr>
            <a:r>
              <a:rPr lang="en-US" altLang="zh-CN" sz="1000" dirty="0">
                <a:solidFill>
                  <a:srgbClr val="000000"/>
                </a:solidFill>
                <a:latin typeface="Arial" panose="020B0604020202020204"/>
                <a:ea typeface="微软雅黑" panose="020B0503020204020204" charset="-122"/>
              </a:rPr>
              <a:t>Copy paste fonts. Choose the only option to retain text.</a:t>
            </a:r>
            <a:endParaRPr lang="en-US" altLang="zh-CN" sz="1000" dirty="0">
              <a:solidFill>
                <a:srgbClr val="000000"/>
              </a:solidFill>
              <a:latin typeface="Arial" panose="020B0604020202020204"/>
              <a:ea typeface="微软雅黑" panose="020B0503020204020204" charset="-122"/>
            </a:endParaRPr>
          </a:p>
        </p:txBody>
      </p:sp>
      <p:sp>
        <p:nvSpPr>
          <p:cNvPr id="52" name="îṡḻîḑé"/>
          <p:cNvSpPr txBox="1"/>
          <p:nvPr/>
        </p:nvSpPr>
        <p:spPr bwMode="auto">
          <a:xfrm>
            <a:off x="8822779" y="3907676"/>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spcBef>
                <a:spcPct val="0"/>
              </a:spcBef>
            </a:pPr>
            <a:r>
              <a:rPr lang="en-US" altLang="zh-CN" b="1" dirty="0">
                <a:solidFill>
                  <a:srgbClr val="FFC000"/>
                </a:solidFill>
                <a:latin typeface="Arial" panose="020B0604020202020204"/>
                <a:ea typeface="微软雅黑" panose="020B0503020204020204" charset="-122"/>
              </a:rPr>
              <a:t>Text here</a:t>
            </a:r>
            <a:endParaRPr lang="zh-CN" altLang="en-US" b="1" dirty="0">
              <a:solidFill>
                <a:srgbClr val="FFC000"/>
              </a:solidFill>
              <a:latin typeface="Arial" panose="020B0604020202020204"/>
              <a:ea typeface="微软雅黑" panose="020B0503020204020204" charset="-122"/>
            </a:endParaRPr>
          </a:p>
        </p:txBody>
      </p:sp>
      <p:sp>
        <p:nvSpPr>
          <p:cNvPr id="53" name="îś1iḋe"/>
          <p:cNvSpPr/>
          <p:nvPr/>
        </p:nvSpPr>
        <p:spPr bwMode="auto">
          <a:xfrm>
            <a:off x="8184232" y="4000771"/>
            <a:ext cx="461080" cy="460384"/>
          </a:xfrm>
          <a:custGeom>
            <a:avLst/>
            <a:gdLst>
              <a:gd name="connsiteX0" fmla="*/ 147571 w 607639"/>
              <a:gd name="connsiteY0" fmla="*/ 373601 h 606722"/>
              <a:gd name="connsiteX1" fmla="*/ 18780 w 607639"/>
              <a:gd name="connsiteY1" fmla="*/ 502204 h 606722"/>
              <a:gd name="connsiteX2" fmla="*/ 18780 w 607639"/>
              <a:gd name="connsiteY2" fmla="*/ 587969 h 606722"/>
              <a:gd name="connsiteX3" fmla="*/ 419215 w 607639"/>
              <a:gd name="connsiteY3" fmla="*/ 587969 h 606722"/>
              <a:gd name="connsiteX4" fmla="*/ 252063 w 607639"/>
              <a:gd name="connsiteY4" fmla="*/ 420972 h 606722"/>
              <a:gd name="connsiteX5" fmla="*/ 223581 w 607639"/>
              <a:gd name="connsiteY5" fmla="*/ 449412 h 606722"/>
              <a:gd name="connsiteX6" fmla="*/ 101733 w 607639"/>
              <a:gd name="connsiteY6" fmla="*/ 244109 h 606722"/>
              <a:gd name="connsiteX7" fmla="*/ 28036 w 607639"/>
              <a:gd name="connsiteY7" fmla="*/ 466476 h 606722"/>
              <a:gd name="connsiteX8" fmla="*/ 147571 w 607639"/>
              <a:gd name="connsiteY8" fmla="*/ 347116 h 606722"/>
              <a:gd name="connsiteX9" fmla="*/ 223581 w 607639"/>
              <a:gd name="connsiteY9" fmla="*/ 422927 h 606722"/>
              <a:gd name="connsiteX10" fmla="*/ 252063 w 607639"/>
              <a:gd name="connsiteY10" fmla="*/ 394487 h 606722"/>
              <a:gd name="connsiteX11" fmla="*/ 445739 w 607639"/>
              <a:gd name="connsiteY11" fmla="*/ 587969 h 606722"/>
              <a:gd name="connsiteX12" fmla="*/ 588859 w 607639"/>
              <a:gd name="connsiteY12" fmla="*/ 587969 h 606722"/>
              <a:gd name="connsiteX13" fmla="*/ 588859 w 607639"/>
              <a:gd name="connsiteY13" fmla="*/ 553663 h 606722"/>
              <a:gd name="connsiteX14" fmla="*/ 539105 w 607639"/>
              <a:gd name="connsiteY14" fmla="*/ 501849 h 606722"/>
              <a:gd name="connsiteX15" fmla="*/ 511959 w 607639"/>
              <a:gd name="connsiteY15" fmla="*/ 530200 h 606722"/>
              <a:gd name="connsiteX16" fmla="*/ 270398 w 607639"/>
              <a:gd name="connsiteY16" fmla="*/ 288280 h 606722"/>
              <a:gd name="connsiteX17" fmla="*/ 214147 w 607639"/>
              <a:gd name="connsiteY17" fmla="*/ 344805 h 606722"/>
              <a:gd name="connsiteX18" fmla="*/ 345341 w 607639"/>
              <a:gd name="connsiteY18" fmla="*/ 81644 h 606722"/>
              <a:gd name="connsiteX19" fmla="*/ 469414 w 607639"/>
              <a:gd name="connsiteY19" fmla="*/ 204826 h 606722"/>
              <a:gd name="connsiteX20" fmla="*/ 495760 w 607639"/>
              <a:gd name="connsiteY20" fmla="*/ 176208 h 606722"/>
              <a:gd name="connsiteX21" fmla="*/ 607639 w 607639"/>
              <a:gd name="connsiteY21" fmla="*/ 290147 h 606722"/>
              <a:gd name="connsiteX22" fmla="*/ 607639 w 607639"/>
              <a:gd name="connsiteY22" fmla="*/ 606722 h 606722"/>
              <a:gd name="connsiteX23" fmla="*/ 0 w 607639"/>
              <a:gd name="connsiteY23" fmla="*/ 606722 h 606722"/>
              <a:gd name="connsiteX24" fmla="*/ 0 w 607639"/>
              <a:gd name="connsiteY24" fmla="*/ 491539 h 606722"/>
              <a:gd name="connsiteX25" fmla="*/ 92922 w 607639"/>
              <a:gd name="connsiteY25" fmla="*/ 211136 h 606722"/>
              <a:gd name="connsiteX26" fmla="*/ 213346 w 607639"/>
              <a:gd name="connsiteY26" fmla="*/ 319031 h 606722"/>
              <a:gd name="connsiteX27" fmla="*/ 270398 w 607639"/>
              <a:gd name="connsiteY27" fmla="*/ 261795 h 606722"/>
              <a:gd name="connsiteX28" fmla="*/ 511692 w 607639"/>
              <a:gd name="connsiteY28" fmla="*/ 503360 h 606722"/>
              <a:gd name="connsiteX29" fmla="*/ 539016 w 607639"/>
              <a:gd name="connsiteY29" fmla="*/ 474742 h 606722"/>
              <a:gd name="connsiteX30" fmla="*/ 588859 w 607639"/>
              <a:gd name="connsiteY30" fmla="*/ 526645 h 606722"/>
              <a:gd name="connsiteX31" fmla="*/ 588859 w 607639"/>
              <a:gd name="connsiteY31" fmla="*/ 297790 h 606722"/>
              <a:gd name="connsiteX32" fmla="*/ 496205 w 607639"/>
              <a:gd name="connsiteY32" fmla="*/ 203404 h 606722"/>
              <a:gd name="connsiteX33" fmla="*/ 470037 w 607639"/>
              <a:gd name="connsiteY33" fmla="*/ 231755 h 606722"/>
              <a:gd name="connsiteX34" fmla="*/ 346053 w 607639"/>
              <a:gd name="connsiteY34" fmla="*/ 108751 h 606722"/>
              <a:gd name="connsiteX35" fmla="*/ 190027 w 607639"/>
              <a:gd name="connsiteY35" fmla="*/ 281881 h 606722"/>
              <a:gd name="connsiteX36" fmla="*/ 176053 w 607639"/>
              <a:gd name="connsiteY36" fmla="*/ 269350 h 606722"/>
              <a:gd name="connsiteX37" fmla="*/ 38740 w 607639"/>
              <a:gd name="connsiteY37" fmla="*/ 76140 h 606722"/>
              <a:gd name="connsiteX38" fmla="*/ 96321 w 607639"/>
              <a:gd name="connsiteY38" fmla="*/ 76140 h 606722"/>
              <a:gd name="connsiteX39" fmla="*/ 96321 w 607639"/>
              <a:gd name="connsiteY39" fmla="*/ 94910 h 606722"/>
              <a:gd name="connsiteX40" fmla="*/ 38740 w 607639"/>
              <a:gd name="connsiteY40" fmla="*/ 94910 h 606722"/>
              <a:gd name="connsiteX41" fmla="*/ 0 w 607639"/>
              <a:gd name="connsiteY41" fmla="*/ 76140 h 606722"/>
              <a:gd name="connsiteX42" fmla="*/ 18770 w 607639"/>
              <a:gd name="connsiteY42" fmla="*/ 76140 h 606722"/>
              <a:gd name="connsiteX43" fmla="*/ 18770 w 607639"/>
              <a:gd name="connsiteY43" fmla="*/ 94910 h 606722"/>
              <a:gd name="connsiteX44" fmla="*/ 0 w 607639"/>
              <a:gd name="connsiteY44" fmla="*/ 94910 h 606722"/>
              <a:gd name="connsiteX45" fmla="*/ 57511 w 607639"/>
              <a:gd name="connsiteY45" fmla="*/ 38670 h 606722"/>
              <a:gd name="connsiteX46" fmla="*/ 76281 w 607639"/>
              <a:gd name="connsiteY46" fmla="*/ 38670 h 606722"/>
              <a:gd name="connsiteX47" fmla="*/ 76281 w 607639"/>
              <a:gd name="connsiteY47" fmla="*/ 57440 h 606722"/>
              <a:gd name="connsiteX48" fmla="*/ 57511 w 607639"/>
              <a:gd name="connsiteY48" fmla="*/ 57440 h 606722"/>
              <a:gd name="connsiteX49" fmla="*/ 0 w 607639"/>
              <a:gd name="connsiteY49" fmla="*/ 38670 h 606722"/>
              <a:gd name="connsiteX50" fmla="*/ 38740 w 607639"/>
              <a:gd name="connsiteY50" fmla="*/ 38670 h 606722"/>
              <a:gd name="connsiteX51" fmla="*/ 38740 w 607639"/>
              <a:gd name="connsiteY51" fmla="*/ 57440 h 606722"/>
              <a:gd name="connsiteX52" fmla="*/ 0 w 607639"/>
              <a:gd name="connsiteY52" fmla="*/ 57440 h 606722"/>
              <a:gd name="connsiteX53" fmla="*/ 105001 w 607639"/>
              <a:gd name="connsiteY53" fmla="*/ 0 h 606722"/>
              <a:gd name="connsiteX54" fmla="*/ 122572 w 607639"/>
              <a:gd name="connsiteY54" fmla="*/ 0 h 606722"/>
              <a:gd name="connsiteX55" fmla="*/ 122572 w 607639"/>
              <a:gd name="connsiteY55" fmla="*/ 18770 h 606722"/>
              <a:gd name="connsiteX56" fmla="*/ 105001 w 607639"/>
              <a:gd name="connsiteY56" fmla="*/ 18770 h 606722"/>
              <a:gd name="connsiteX57" fmla="*/ 0 w 607639"/>
              <a:gd name="connsiteY57" fmla="*/ 0 h 606722"/>
              <a:gd name="connsiteX58" fmla="*/ 85031 w 607639"/>
              <a:gd name="connsiteY58" fmla="*/ 0 h 606722"/>
              <a:gd name="connsiteX59" fmla="*/ 85031 w 607639"/>
              <a:gd name="connsiteY59" fmla="*/ 18770 h 606722"/>
              <a:gd name="connsiteX60" fmla="*/ 0 w 607639"/>
              <a:gd name="connsiteY60" fmla="*/ 1877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7639" h="606722">
                <a:moveTo>
                  <a:pt x="147571" y="373601"/>
                </a:moveTo>
                <a:lnTo>
                  <a:pt x="18780" y="502204"/>
                </a:lnTo>
                <a:lnTo>
                  <a:pt x="18780" y="587969"/>
                </a:lnTo>
                <a:lnTo>
                  <a:pt x="419215" y="587969"/>
                </a:lnTo>
                <a:lnTo>
                  <a:pt x="252063" y="420972"/>
                </a:lnTo>
                <a:lnTo>
                  <a:pt x="223581" y="449412"/>
                </a:lnTo>
                <a:close/>
                <a:moveTo>
                  <a:pt x="101733" y="244109"/>
                </a:moveTo>
                <a:lnTo>
                  <a:pt x="28036" y="466476"/>
                </a:lnTo>
                <a:lnTo>
                  <a:pt x="147571" y="347116"/>
                </a:lnTo>
                <a:lnTo>
                  <a:pt x="223581" y="422927"/>
                </a:lnTo>
                <a:lnTo>
                  <a:pt x="252063" y="394487"/>
                </a:lnTo>
                <a:lnTo>
                  <a:pt x="445739" y="587969"/>
                </a:lnTo>
                <a:lnTo>
                  <a:pt x="588859" y="587969"/>
                </a:lnTo>
                <a:lnTo>
                  <a:pt x="588859" y="553663"/>
                </a:lnTo>
                <a:lnTo>
                  <a:pt x="539105" y="501849"/>
                </a:lnTo>
                <a:lnTo>
                  <a:pt x="511959" y="530200"/>
                </a:lnTo>
                <a:lnTo>
                  <a:pt x="270398" y="288280"/>
                </a:lnTo>
                <a:lnTo>
                  <a:pt x="214147" y="344805"/>
                </a:lnTo>
                <a:close/>
                <a:moveTo>
                  <a:pt x="345341" y="81644"/>
                </a:moveTo>
                <a:lnTo>
                  <a:pt x="469414" y="204826"/>
                </a:lnTo>
                <a:lnTo>
                  <a:pt x="495760" y="176208"/>
                </a:lnTo>
                <a:lnTo>
                  <a:pt x="607639" y="290147"/>
                </a:lnTo>
                <a:lnTo>
                  <a:pt x="607639" y="606722"/>
                </a:lnTo>
                <a:lnTo>
                  <a:pt x="0" y="606722"/>
                </a:lnTo>
                <a:lnTo>
                  <a:pt x="0" y="491539"/>
                </a:lnTo>
                <a:lnTo>
                  <a:pt x="92922" y="211136"/>
                </a:lnTo>
                <a:lnTo>
                  <a:pt x="213346" y="319031"/>
                </a:lnTo>
                <a:lnTo>
                  <a:pt x="270398" y="261795"/>
                </a:lnTo>
                <a:lnTo>
                  <a:pt x="511692" y="503360"/>
                </a:lnTo>
                <a:lnTo>
                  <a:pt x="539016" y="474742"/>
                </a:lnTo>
                <a:lnTo>
                  <a:pt x="588859" y="526645"/>
                </a:lnTo>
                <a:lnTo>
                  <a:pt x="588859" y="297790"/>
                </a:lnTo>
                <a:lnTo>
                  <a:pt x="496205" y="203404"/>
                </a:lnTo>
                <a:lnTo>
                  <a:pt x="470037" y="231755"/>
                </a:lnTo>
                <a:lnTo>
                  <a:pt x="346053" y="108751"/>
                </a:lnTo>
                <a:lnTo>
                  <a:pt x="190027" y="281881"/>
                </a:lnTo>
                <a:lnTo>
                  <a:pt x="176053" y="269350"/>
                </a:lnTo>
                <a:close/>
                <a:moveTo>
                  <a:pt x="38740" y="76140"/>
                </a:moveTo>
                <a:lnTo>
                  <a:pt x="96321" y="76140"/>
                </a:lnTo>
                <a:lnTo>
                  <a:pt x="96321" y="94910"/>
                </a:lnTo>
                <a:lnTo>
                  <a:pt x="38740" y="94910"/>
                </a:lnTo>
                <a:close/>
                <a:moveTo>
                  <a:pt x="0" y="76140"/>
                </a:moveTo>
                <a:lnTo>
                  <a:pt x="18770" y="76140"/>
                </a:lnTo>
                <a:lnTo>
                  <a:pt x="18770" y="94910"/>
                </a:lnTo>
                <a:lnTo>
                  <a:pt x="0" y="94910"/>
                </a:lnTo>
                <a:close/>
                <a:moveTo>
                  <a:pt x="57511" y="38670"/>
                </a:moveTo>
                <a:lnTo>
                  <a:pt x="76281" y="38670"/>
                </a:lnTo>
                <a:lnTo>
                  <a:pt x="76281" y="57440"/>
                </a:lnTo>
                <a:lnTo>
                  <a:pt x="57511" y="57440"/>
                </a:lnTo>
                <a:close/>
                <a:moveTo>
                  <a:pt x="0" y="38670"/>
                </a:moveTo>
                <a:lnTo>
                  <a:pt x="38740" y="38670"/>
                </a:lnTo>
                <a:lnTo>
                  <a:pt x="38740" y="57440"/>
                </a:lnTo>
                <a:lnTo>
                  <a:pt x="0" y="57440"/>
                </a:lnTo>
                <a:close/>
                <a:moveTo>
                  <a:pt x="105001" y="0"/>
                </a:moveTo>
                <a:lnTo>
                  <a:pt x="122572" y="0"/>
                </a:lnTo>
                <a:lnTo>
                  <a:pt x="122572" y="18770"/>
                </a:lnTo>
                <a:lnTo>
                  <a:pt x="105001" y="18770"/>
                </a:lnTo>
                <a:close/>
                <a:moveTo>
                  <a:pt x="0" y="0"/>
                </a:moveTo>
                <a:lnTo>
                  <a:pt x="85031" y="0"/>
                </a:lnTo>
                <a:lnTo>
                  <a:pt x="85031" y="18770"/>
                </a:lnTo>
                <a:lnTo>
                  <a:pt x="0" y="18770"/>
                </a:lnTo>
                <a:close/>
              </a:path>
            </a:pathLst>
          </a:custGeom>
          <a:solidFill>
            <a:srgbClr val="FFC000"/>
          </a:solidFill>
          <a:ln>
            <a:noFill/>
          </a:ln>
        </p:spPr>
        <p:txBody>
          <a:bodyPr anchor="ctr"/>
          <a:lstStyle/>
          <a:p>
            <a:pPr algn="ctr">
              <a:defRPr/>
            </a:pPr>
            <a:endParaRPr kern="0">
              <a:solidFill>
                <a:srgbClr val="000000"/>
              </a:solidFill>
              <a:latin typeface="Arial" panose="020B0604020202020204"/>
              <a:ea typeface="微软雅黑" panose="020B0503020204020204" charset="-122"/>
            </a:endParaRPr>
          </a:p>
        </p:txBody>
      </p:sp>
      <p:sp>
        <p:nvSpPr>
          <p:cNvPr id="54" name="íslïḋè"/>
          <p:cNvSpPr/>
          <p:nvPr/>
        </p:nvSpPr>
        <p:spPr bwMode="auto">
          <a:xfrm>
            <a:off x="8822779" y="5586226"/>
            <a:ext cx="2108063" cy="55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nSpc>
                <a:spcPct val="150000"/>
              </a:lnSpc>
            </a:pPr>
            <a:r>
              <a:rPr lang="en-US" altLang="zh-CN" sz="1000" dirty="0">
                <a:solidFill>
                  <a:srgbClr val="000000"/>
                </a:solidFill>
                <a:latin typeface="Arial" panose="020B0604020202020204"/>
                <a:ea typeface="微软雅黑" panose="020B0503020204020204" charset="-122"/>
              </a:rPr>
              <a:t>Copy paste fonts. Choose the only option to retain text.</a:t>
            </a:r>
            <a:endParaRPr lang="en-US" altLang="zh-CN" sz="1000" dirty="0">
              <a:solidFill>
                <a:srgbClr val="000000"/>
              </a:solidFill>
              <a:latin typeface="Arial" panose="020B0604020202020204"/>
              <a:ea typeface="微软雅黑" panose="020B0503020204020204" charset="-122"/>
            </a:endParaRPr>
          </a:p>
        </p:txBody>
      </p:sp>
      <p:sp>
        <p:nvSpPr>
          <p:cNvPr id="55" name="íś1ïdè"/>
          <p:cNvSpPr txBox="1"/>
          <p:nvPr/>
        </p:nvSpPr>
        <p:spPr bwMode="auto">
          <a:xfrm>
            <a:off x="8822779" y="5173346"/>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a:spcBef>
                <a:spcPct val="0"/>
              </a:spcBef>
            </a:pPr>
            <a:r>
              <a:rPr lang="en-US" altLang="zh-CN" b="1" dirty="0">
                <a:solidFill>
                  <a:srgbClr val="FFC000"/>
                </a:solidFill>
                <a:latin typeface="Arial" panose="020B0604020202020204"/>
                <a:ea typeface="微软雅黑" panose="020B0503020204020204" charset="-122"/>
              </a:rPr>
              <a:t>Text here</a:t>
            </a:r>
            <a:endParaRPr lang="zh-CN" altLang="en-US" b="1" dirty="0">
              <a:solidFill>
                <a:srgbClr val="FFC000"/>
              </a:solidFill>
              <a:latin typeface="Arial" panose="020B0604020202020204"/>
              <a:ea typeface="微软雅黑" panose="020B0503020204020204" charset="-122"/>
            </a:endParaRPr>
          </a:p>
        </p:txBody>
      </p:sp>
      <p:sp>
        <p:nvSpPr>
          <p:cNvPr id="56" name="îSľiḋe"/>
          <p:cNvSpPr/>
          <p:nvPr/>
        </p:nvSpPr>
        <p:spPr bwMode="auto">
          <a:xfrm>
            <a:off x="8184232" y="5339316"/>
            <a:ext cx="461080" cy="314632"/>
          </a:xfrm>
          <a:custGeom>
            <a:avLst/>
            <a:gdLst>
              <a:gd name="connsiteX0" fmla="*/ 20293 w 607639"/>
              <a:gd name="connsiteY0" fmla="*/ 364062 h 414642"/>
              <a:gd name="connsiteX1" fmla="*/ 20293 w 607639"/>
              <a:gd name="connsiteY1" fmla="*/ 384241 h 414642"/>
              <a:gd name="connsiteX2" fmla="*/ 30351 w 607639"/>
              <a:gd name="connsiteY2" fmla="*/ 394374 h 414642"/>
              <a:gd name="connsiteX3" fmla="*/ 577199 w 607639"/>
              <a:gd name="connsiteY3" fmla="*/ 394374 h 414642"/>
              <a:gd name="connsiteX4" fmla="*/ 587346 w 607639"/>
              <a:gd name="connsiteY4" fmla="*/ 384241 h 414642"/>
              <a:gd name="connsiteX5" fmla="*/ 587346 w 607639"/>
              <a:gd name="connsiteY5" fmla="*/ 364062 h 414642"/>
              <a:gd name="connsiteX6" fmla="*/ 394917 w 607639"/>
              <a:gd name="connsiteY6" fmla="*/ 364062 h 414642"/>
              <a:gd name="connsiteX7" fmla="*/ 394917 w 607639"/>
              <a:gd name="connsiteY7" fmla="*/ 374196 h 414642"/>
              <a:gd name="connsiteX8" fmla="*/ 384859 w 607639"/>
              <a:gd name="connsiteY8" fmla="*/ 384241 h 414642"/>
              <a:gd name="connsiteX9" fmla="*/ 222780 w 607639"/>
              <a:gd name="connsiteY9" fmla="*/ 384241 h 414642"/>
              <a:gd name="connsiteX10" fmla="*/ 212634 w 607639"/>
              <a:gd name="connsiteY10" fmla="*/ 374196 h 414642"/>
              <a:gd name="connsiteX11" fmla="*/ 212634 w 607639"/>
              <a:gd name="connsiteY11" fmla="*/ 364062 h 414642"/>
              <a:gd name="connsiteX12" fmla="*/ 10146 w 607639"/>
              <a:gd name="connsiteY12" fmla="*/ 343794 h 414642"/>
              <a:gd name="connsiteX13" fmla="*/ 40505 w 607639"/>
              <a:gd name="connsiteY13" fmla="*/ 343794 h 414642"/>
              <a:gd name="connsiteX14" fmla="*/ 40505 w 607639"/>
              <a:gd name="connsiteY14" fmla="*/ 353920 h 414642"/>
              <a:gd name="connsiteX15" fmla="*/ 50652 w 607639"/>
              <a:gd name="connsiteY15" fmla="*/ 364052 h 414642"/>
              <a:gd name="connsiteX16" fmla="*/ 212637 w 607639"/>
              <a:gd name="connsiteY16" fmla="*/ 364052 h 414642"/>
              <a:gd name="connsiteX17" fmla="*/ 212637 w 607639"/>
              <a:gd name="connsiteY17" fmla="*/ 374185 h 414642"/>
              <a:gd name="connsiteX18" fmla="*/ 222783 w 607639"/>
              <a:gd name="connsiteY18" fmla="*/ 384228 h 414642"/>
              <a:gd name="connsiteX19" fmla="*/ 384857 w 607639"/>
              <a:gd name="connsiteY19" fmla="*/ 384228 h 414642"/>
              <a:gd name="connsiteX20" fmla="*/ 394915 w 607639"/>
              <a:gd name="connsiteY20" fmla="*/ 374185 h 414642"/>
              <a:gd name="connsiteX21" fmla="*/ 394915 w 607639"/>
              <a:gd name="connsiteY21" fmla="*/ 364052 h 414642"/>
              <a:gd name="connsiteX22" fmla="*/ 556989 w 607639"/>
              <a:gd name="connsiteY22" fmla="*/ 364052 h 414642"/>
              <a:gd name="connsiteX23" fmla="*/ 567135 w 607639"/>
              <a:gd name="connsiteY23" fmla="*/ 353920 h 414642"/>
              <a:gd name="connsiteX24" fmla="*/ 567135 w 607639"/>
              <a:gd name="connsiteY24" fmla="*/ 343794 h 414642"/>
              <a:gd name="connsiteX25" fmla="*/ 597493 w 607639"/>
              <a:gd name="connsiteY25" fmla="*/ 343794 h 414642"/>
              <a:gd name="connsiteX26" fmla="*/ 607639 w 607639"/>
              <a:gd name="connsiteY26" fmla="*/ 353928 h 414642"/>
              <a:gd name="connsiteX27" fmla="*/ 607639 w 607639"/>
              <a:gd name="connsiteY27" fmla="*/ 384241 h 414642"/>
              <a:gd name="connsiteX28" fmla="*/ 577199 w 607639"/>
              <a:gd name="connsiteY28" fmla="*/ 414642 h 414642"/>
              <a:gd name="connsiteX29" fmla="*/ 30351 w 607639"/>
              <a:gd name="connsiteY29" fmla="*/ 414642 h 414642"/>
              <a:gd name="connsiteX30" fmla="*/ 0 w 607639"/>
              <a:gd name="connsiteY30" fmla="*/ 384241 h 414642"/>
              <a:gd name="connsiteX31" fmla="*/ 0 w 607639"/>
              <a:gd name="connsiteY31" fmla="*/ 353928 h 414642"/>
              <a:gd name="connsiteX32" fmla="*/ 10146 w 607639"/>
              <a:gd name="connsiteY32" fmla="*/ 343794 h 414642"/>
              <a:gd name="connsiteX33" fmla="*/ 354415 w 607639"/>
              <a:gd name="connsiteY33" fmla="*/ 262926 h 414642"/>
              <a:gd name="connsiteX34" fmla="*/ 364541 w 607639"/>
              <a:gd name="connsiteY34" fmla="*/ 273063 h 414642"/>
              <a:gd name="connsiteX35" fmla="*/ 364541 w 607639"/>
              <a:gd name="connsiteY35" fmla="*/ 303384 h 414642"/>
              <a:gd name="connsiteX36" fmla="*/ 354415 w 607639"/>
              <a:gd name="connsiteY36" fmla="*/ 313521 h 414642"/>
              <a:gd name="connsiteX37" fmla="*/ 344289 w 607639"/>
              <a:gd name="connsiteY37" fmla="*/ 303384 h 414642"/>
              <a:gd name="connsiteX38" fmla="*/ 344289 w 607639"/>
              <a:gd name="connsiteY38" fmla="*/ 273063 h 414642"/>
              <a:gd name="connsiteX39" fmla="*/ 354415 w 607639"/>
              <a:gd name="connsiteY39" fmla="*/ 262926 h 414642"/>
              <a:gd name="connsiteX40" fmla="*/ 274426 w 607639"/>
              <a:gd name="connsiteY40" fmla="*/ 252429 h 414642"/>
              <a:gd name="connsiteX41" fmla="*/ 274426 w 607639"/>
              <a:gd name="connsiteY41" fmla="*/ 253836 h 414642"/>
              <a:gd name="connsiteX42" fmla="*/ 268732 w 607639"/>
              <a:gd name="connsiteY42" fmla="*/ 256281 h 414642"/>
              <a:gd name="connsiteX43" fmla="*/ 435415 w 607639"/>
              <a:gd name="connsiteY43" fmla="*/ 242745 h 414642"/>
              <a:gd name="connsiteX44" fmla="*/ 445550 w 607639"/>
              <a:gd name="connsiteY44" fmla="*/ 252793 h 414642"/>
              <a:gd name="connsiteX45" fmla="*/ 445550 w 607639"/>
              <a:gd name="connsiteY45" fmla="*/ 303386 h 414642"/>
              <a:gd name="connsiteX46" fmla="*/ 435415 w 607639"/>
              <a:gd name="connsiteY46" fmla="*/ 313522 h 414642"/>
              <a:gd name="connsiteX47" fmla="*/ 425368 w 607639"/>
              <a:gd name="connsiteY47" fmla="*/ 303386 h 414642"/>
              <a:gd name="connsiteX48" fmla="*/ 425368 w 607639"/>
              <a:gd name="connsiteY48" fmla="*/ 252793 h 414642"/>
              <a:gd name="connsiteX49" fmla="*/ 435415 w 607639"/>
              <a:gd name="connsiteY49" fmla="*/ 242745 h 414642"/>
              <a:gd name="connsiteX50" fmla="*/ 394911 w 607639"/>
              <a:gd name="connsiteY50" fmla="*/ 222493 h 414642"/>
              <a:gd name="connsiteX51" fmla="*/ 405046 w 607639"/>
              <a:gd name="connsiteY51" fmla="*/ 232627 h 414642"/>
              <a:gd name="connsiteX52" fmla="*/ 405046 w 607639"/>
              <a:gd name="connsiteY52" fmla="*/ 303388 h 414642"/>
              <a:gd name="connsiteX53" fmla="*/ 394911 w 607639"/>
              <a:gd name="connsiteY53" fmla="*/ 313522 h 414642"/>
              <a:gd name="connsiteX54" fmla="*/ 384864 w 607639"/>
              <a:gd name="connsiteY54" fmla="*/ 303388 h 414642"/>
              <a:gd name="connsiteX55" fmla="*/ 384864 w 607639"/>
              <a:gd name="connsiteY55" fmla="*/ 232627 h 414642"/>
              <a:gd name="connsiteX56" fmla="*/ 394911 w 607639"/>
              <a:gd name="connsiteY56" fmla="*/ 222493 h 414642"/>
              <a:gd name="connsiteX57" fmla="*/ 516514 w 607639"/>
              <a:gd name="connsiteY57" fmla="*/ 212331 h 414642"/>
              <a:gd name="connsiteX58" fmla="*/ 526560 w 607639"/>
              <a:gd name="connsiteY58" fmla="*/ 222468 h 414642"/>
              <a:gd name="connsiteX59" fmla="*/ 526560 w 607639"/>
              <a:gd name="connsiteY59" fmla="*/ 303385 h 414642"/>
              <a:gd name="connsiteX60" fmla="*/ 516514 w 607639"/>
              <a:gd name="connsiteY60" fmla="*/ 313522 h 414642"/>
              <a:gd name="connsiteX61" fmla="*/ 506378 w 607639"/>
              <a:gd name="connsiteY61" fmla="*/ 303385 h 414642"/>
              <a:gd name="connsiteX62" fmla="*/ 506378 w 607639"/>
              <a:gd name="connsiteY62" fmla="*/ 222468 h 414642"/>
              <a:gd name="connsiteX63" fmla="*/ 516514 w 607639"/>
              <a:gd name="connsiteY63" fmla="*/ 212331 h 414642"/>
              <a:gd name="connsiteX64" fmla="*/ 311213 w 607639"/>
              <a:gd name="connsiteY64" fmla="*/ 180188 h 414642"/>
              <a:gd name="connsiteX65" fmla="*/ 304717 w 607639"/>
              <a:gd name="connsiteY65" fmla="*/ 211903 h 414642"/>
              <a:gd name="connsiteX66" fmla="*/ 279633 w 607639"/>
              <a:gd name="connsiteY66" fmla="*/ 248906 h 414642"/>
              <a:gd name="connsiteX67" fmla="*/ 274426 w 607639"/>
              <a:gd name="connsiteY67" fmla="*/ 252429 h 414642"/>
              <a:gd name="connsiteX68" fmla="*/ 274426 w 607639"/>
              <a:gd name="connsiteY68" fmla="*/ 239622 h 414642"/>
              <a:gd name="connsiteX69" fmla="*/ 266991 w 607639"/>
              <a:gd name="connsiteY69" fmla="*/ 232204 h 414642"/>
              <a:gd name="connsiteX70" fmla="*/ 286105 w 607639"/>
              <a:gd name="connsiteY70" fmla="*/ 204050 h 414642"/>
              <a:gd name="connsiteX71" fmla="*/ 290618 w 607639"/>
              <a:gd name="connsiteY71" fmla="*/ 182059 h 414642"/>
              <a:gd name="connsiteX72" fmla="*/ 303796 w 607639"/>
              <a:gd name="connsiteY72" fmla="*/ 182059 h 414642"/>
              <a:gd name="connsiteX73" fmla="*/ 185290 w 607639"/>
              <a:gd name="connsiteY73" fmla="*/ 178985 h 414642"/>
              <a:gd name="connsiteX74" fmla="*/ 192421 w 607639"/>
              <a:gd name="connsiteY74" fmla="*/ 182059 h 414642"/>
              <a:gd name="connsiteX75" fmla="*/ 216731 w 607639"/>
              <a:gd name="connsiteY75" fmla="*/ 182059 h 414642"/>
              <a:gd name="connsiteX76" fmla="*/ 266991 w 607639"/>
              <a:gd name="connsiteY76" fmla="*/ 232204 h 414642"/>
              <a:gd name="connsiteX77" fmla="*/ 265358 w 607639"/>
              <a:gd name="connsiteY77" fmla="*/ 234609 h 414642"/>
              <a:gd name="connsiteX78" fmla="*/ 250836 w 607639"/>
              <a:gd name="connsiteY78" fmla="*/ 244426 h 414642"/>
              <a:gd name="connsiteX79" fmla="*/ 185290 w 607639"/>
              <a:gd name="connsiteY79" fmla="*/ 179031 h 414642"/>
              <a:gd name="connsiteX80" fmla="*/ 476009 w 607639"/>
              <a:gd name="connsiteY80" fmla="*/ 171897 h 414642"/>
              <a:gd name="connsiteX81" fmla="*/ 486055 w 607639"/>
              <a:gd name="connsiteY81" fmla="*/ 182032 h 414642"/>
              <a:gd name="connsiteX82" fmla="*/ 486055 w 607639"/>
              <a:gd name="connsiteY82" fmla="*/ 303387 h 414642"/>
              <a:gd name="connsiteX83" fmla="*/ 476009 w 607639"/>
              <a:gd name="connsiteY83" fmla="*/ 313522 h 414642"/>
              <a:gd name="connsiteX84" fmla="*/ 465873 w 607639"/>
              <a:gd name="connsiteY84" fmla="*/ 303387 h 414642"/>
              <a:gd name="connsiteX85" fmla="*/ 465873 w 607639"/>
              <a:gd name="connsiteY85" fmla="*/ 182032 h 414642"/>
              <a:gd name="connsiteX86" fmla="*/ 476009 w 607639"/>
              <a:gd name="connsiteY86" fmla="*/ 171897 h 414642"/>
              <a:gd name="connsiteX87" fmla="*/ 313921 w 607639"/>
              <a:gd name="connsiteY87" fmla="*/ 166965 h 414642"/>
              <a:gd name="connsiteX88" fmla="*/ 314925 w 607639"/>
              <a:gd name="connsiteY88" fmla="*/ 172904 h 414642"/>
              <a:gd name="connsiteX89" fmla="*/ 311898 w 607639"/>
              <a:gd name="connsiteY89" fmla="*/ 180015 h 414642"/>
              <a:gd name="connsiteX90" fmla="*/ 311213 w 607639"/>
              <a:gd name="connsiteY90" fmla="*/ 180188 h 414642"/>
              <a:gd name="connsiteX91" fmla="*/ 313685 w 607639"/>
              <a:gd name="connsiteY91" fmla="*/ 165567 h 414642"/>
              <a:gd name="connsiteX92" fmla="*/ 313946 w 607639"/>
              <a:gd name="connsiteY92" fmla="*/ 166842 h 414642"/>
              <a:gd name="connsiteX93" fmla="*/ 313921 w 607639"/>
              <a:gd name="connsiteY93" fmla="*/ 166965 h 414642"/>
              <a:gd name="connsiteX94" fmla="*/ 286557 w 607639"/>
              <a:gd name="connsiteY94" fmla="*/ 131875 h 414642"/>
              <a:gd name="connsiteX95" fmla="*/ 293736 w 607639"/>
              <a:gd name="connsiteY95" fmla="*/ 161794 h 414642"/>
              <a:gd name="connsiteX96" fmla="*/ 292704 w 607639"/>
              <a:gd name="connsiteY96" fmla="*/ 161794 h 414642"/>
              <a:gd name="connsiteX97" fmla="*/ 285987 w 607639"/>
              <a:gd name="connsiteY97" fmla="*/ 129499 h 414642"/>
              <a:gd name="connsiteX98" fmla="*/ 286105 w 607639"/>
              <a:gd name="connsiteY98" fmla="*/ 129672 h 414642"/>
              <a:gd name="connsiteX99" fmla="*/ 286557 w 607639"/>
              <a:gd name="connsiteY99" fmla="*/ 131875 h 414642"/>
              <a:gd name="connsiteX100" fmla="*/ 304744 w 607639"/>
              <a:gd name="connsiteY100" fmla="*/ 121927 h 414642"/>
              <a:gd name="connsiteX101" fmla="*/ 306857 w 607639"/>
              <a:gd name="connsiteY101" fmla="*/ 125153 h 414642"/>
              <a:gd name="connsiteX102" fmla="*/ 313685 w 607639"/>
              <a:gd name="connsiteY102" fmla="*/ 165567 h 414642"/>
              <a:gd name="connsiteX103" fmla="*/ 303006 w 607639"/>
              <a:gd name="connsiteY103" fmla="*/ 119273 h 414642"/>
              <a:gd name="connsiteX104" fmla="*/ 304717 w 607639"/>
              <a:gd name="connsiteY104" fmla="*/ 121796 h 414642"/>
              <a:gd name="connsiteX105" fmla="*/ 304744 w 607639"/>
              <a:gd name="connsiteY105" fmla="*/ 121927 h 414642"/>
              <a:gd name="connsiteX106" fmla="*/ 266335 w 607639"/>
              <a:gd name="connsiteY106" fmla="*/ 100547 h 414642"/>
              <a:gd name="connsiteX107" fmla="*/ 285579 w 607639"/>
              <a:gd name="connsiteY107" fmla="*/ 127797 h 414642"/>
              <a:gd name="connsiteX108" fmla="*/ 285987 w 607639"/>
              <a:gd name="connsiteY108" fmla="*/ 129499 h 414642"/>
              <a:gd name="connsiteX109" fmla="*/ 263955 w 607639"/>
              <a:gd name="connsiteY109" fmla="*/ 98160 h 414642"/>
              <a:gd name="connsiteX110" fmla="*/ 265358 w 607639"/>
              <a:gd name="connsiteY110" fmla="*/ 99109 h 414642"/>
              <a:gd name="connsiteX111" fmla="*/ 266335 w 607639"/>
              <a:gd name="connsiteY111" fmla="*/ 100547 h 414642"/>
              <a:gd name="connsiteX112" fmla="*/ 265336 w 607639"/>
              <a:gd name="connsiteY112" fmla="*/ 99133 h 414642"/>
              <a:gd name="connsiteX113" fmla="*/ 518470 w 607639"/>
              <a:gd name="connsiteY113" fmla="*/ 91029 h 414642"/>
              <a:gd name="connsiteX114" fmla="*/ 520515 w 607639"/>
              <a:gd name="connsiteY114" fmla="*/ 92007 h 414642"/>
              <a:gd name="connsiteX115" fmla="*/ 522559 w 607639"/>
              <a:gd name="connsiteY115" fmla="*/ 93074 h 414642"/>
              <a:gd name="connsiteX116" fmla="*/ 524604 w 607639"/>
              <a:gd name="connsiteY116" fmla="*/ 94052 h 414642"/>
              <a:gd name="connsiteX117" fmla="*/ 526560 w 607639"/>
              <a:gd name="connsiteY117" fmla="*/ 101165 h 414642"/>
              <a:gd name="connsiteX118" fmla="*/ 523537 w 607639"/>
              <a:gd name="connsiteY118" fmla="*/ 108188 h 414642"/>
              <a:gd name="connsiteX119" fmla="*/ 521581 w 607639"/>
              <a:gd name="connsiteY119" fmla="*/ 109255 h 414642"/>
              <a:gd name="connsiteX120" fmla="*/ 519537 w 607639"/>
              <a:gd name="connsiteY120" fmla="*/ 110233 h 414642"/>
              <a:gd name="connsiteX121" fmla="*/ 517492 w 607639"/>
              <a:gd name="connsiteY121" fmla="*/ 111211 h 414642"/>
              <a:gd name="connsiteX122" fmla="*/ 516514 w 607639"/>
              <a:gd name="connsiteY122" fmla="*/ 111211 h 414642"/>
              <a:gd name="connsiteX123" fmla="*/ 509401 w 607639"/>
              <a:gd name="connsiteY123" fmla="*/ 108188 h 414642"/>
              <a:gd name="connsiteX124" fmla="*/ 507356 w 607639"/>
              <a:gd name="connsiteY124" fmla="*/ 105165 h 414642"/>
              <a:gd name="connsiteX125" fmla="*/ 506378 w 607639"/>
              <a:gd name="connsiteY125" fmla="*/ 101165 h 414642"/>
              <a:gd name="connsiteX126" fmla="*/ 509401 w 607639"/>
              <a:gd name="connsiteY126" fmla="*/ 94052 h 414642"/>
              <a:gd name="connsiteX127" fmla="*/ 518470 w 607639"/>
              <a:gd name="connsiteY127" fmla="*/ 91029 h 414642"/>
              <a:gd name="connsiteX128" fmla="*/ 384846 w 607639"/>
              <a:gd name="connsiteY128" fmla="*/ 91029 h 414642"/>
              <a:gd name="connsiteX129" fmla="*/ 465819 w 607639"/>
              <a:gd name="connsiteY129" fmla="*/ 91029 h 414642"/>
              <a:gd name="connsiteX130" fmla="*/ 475963 w 607639"/>
              <a:gd name="connsiteY130" fmla="*/ 101165 h 414642"/>
              <a:gd name="connsiteX131" fmla="*/ 465819 w 607639"/>
              <a:gd name="connsiteY131" fmla="*/ 111211 h 414642"/>
              <a:gd name="connsiteX132" fmla="*/ 384846 w 607639"/>
              <a:gd name="connsiteY132" fmla="*/ 111211 h 414642"/>
              <a:gd name="connsiteX133" fmla="*/ 374702 w 607639"/>
              <a:gd name="connsiteY133" fmla="*/ 101165 h 414642"/>
              <a:gd name="connsiteX134" fmla="*/ 384846 w 607639"/>
              <a:gd name="connsiteY134" fmla="*/ 91029 h 414642"/>
              <a:gd name="connsiteX135" fmla="*/ 234861 w 607639"/>
              <a:gd name="connsiteY135" fmla="*/ 78470 h 414642"/>
              <a:gd name="connsiteX136" fmla="*/ 236624 w 607639"/>
              <a:gd name="connsiteY136" fmla="*/ 78890 h 414642"/>
              <a:gd name="connsiteX137" fmla="*/ 263955 w 607639"/>
              <a:gd name="connsiteY137" fmla="*/ 98160 h 414642"/>
              <a:gd name="connsiteX138" fmla="*/ 233277 w 607639"/>
              <a:gd name="connsiteY138" fmla="*/ 78093 h 414642"/>
              <a:gd name="connsiteX139" fmla="*/ 234749 w 607639"/>
              <a:gd name="connsiteY139" fmla="*/ 78395 h 414642"/>
              <a:gd name="connsiteX140" fmla="*/ 234861 w 607639"/>
              <a:gd name="connsiteY140" fmla="*/ 78470 h 414642"/>
              <a:gd name="connsiteX141" fmla="*/ 264684 w 607639"/>
              <a:gd name="connsiteY141" fmla="*/ 74721 h 414642"/>
              <a:gd name="connsiteX142" fmla="*/ 280560 w 607639"/>
              <a:gd name="connsiteY142" fmla="*/ 85001 h 414642"/>
              <a:gd name="connsiteX143" fmla="*/ 303006 w 607639"/>
              <a:gd name="connsiteY143" fmla="*/ 119273 h 414642"/>
              <a:gd name="connsiteX144" fmla="*/ 279633 w 607639"/>
              <a:gd name="connsiteY144" fmla="*/ 84823 h 414642"/>
              <a:gd name="connsiteX145" fmla="*/ 202570 w 607639"/>
              <a:gd name="connsiteY145" fmla="*/ 70780 h 414642"/>
              <a:gd name="connsiteX146" fmla="*/ 233277 w 607639"/>
              <a:gd name="connsiteY146" fmla="*/ 78093 h 414642"/>
              <a:gd name="connsiteX147" fmla="*/ 202570 w 607639"/>
              <a:gd name="connsiteY147" fmla="*/ 71804 h 414642"/>
              <a:gd name="connsiteX148" fmla="*/ 197522 w 607639"/>
              <a:gd name="connsiteY148" fmla="*/ 70770 h 414642"/>
              <a:gd name="connsiteX149" fmla="*/ 202570 w 607639"/>
              <a:gd name="connsiteY149" fmla="*/ 71804 h 414642"/>
              <a:gd name="connsiteX150" fmla="*/ 202570 w 607639"/>
              <a:gd name="connsiteY150" fmla="*/ 161794 h 414642"/>
              <a:gd name="connsiteX151" fmla="*/ 292704 w 607639"/>
              <a:gd name="connsiteY151" fmla="*/ 161794 h 414642"/>
              <a:gd name="connsiteX152" fmla="*/ 293741 w 607639"/>
              <a:gd name="connsiteY152" fmla="*/ 166842 h 414642"/>
              <a:gd name="connsiteX153" fmla="*/ 290618 w 607639"/>
              <a:gd name="connsiteY153" fmla="*/ 182059 h 414642"/>
              <a:gd name="connsiteX154" fmla="*/ 216731 w 607639"/>
              <a:gd name="connsiteY154" fmla="*/ 182059 h 414642"/>
              <a:gd name="connsiteX155" fmla="*/ 199449 w 607639"/>
              <a:gd name="connsiteY155" fmla="*/ 164816 h 414642"/>
              <a:gd name="connsiteX156" fmla="*/ 185290 w 607639"/>
              <a:gd name="connsiteY156" fmla="*/ 164816 h 414642"/>
              <a:gd name="connsiteX157" fmla="*/ 185290 w 607639"/>
              <a:gd name="connsiteY157" fmla="*/ 178985 h 414642"/>
              <a:gd name="connsiteX158" fmla="*/ 185076 w 607639"/>
              <a:gd name="connsiteY158" fmla="*/ 178893 h 414642"/>
              <a:gd name="connsiteX159" fmla="*/ 182271 w 607639"/>
              <a:gd name="connsiteY159" fmla="*/ 171927 h 414642"/>
              <a:gd name="connsiteX160" fmla="*/ 182271 w 607639"/>
              <a:gd name="connsiteY160" fmla="*/ 73890 h 414642"/>
              <a:gd name="connsiteX161" fmla="*/ 241194 w 607639"/>
              <a:gd name="connsiteY161" fmla="*/ 59511 h 414642"/>
              <a:gd name="connsiteX162" fmla="*/ 242600 w 607639"/>
              <a:gd name="connsiteY162" fmla="*/ 59798 h 414642"/>
              <a:gd name="connsiteX163" fmla="*/ 264684 w 607639"/>
              <a:gd name="connsiteY163" fmla="*/ 74721 h 414642"/>
              <a:gd name="connsiteX164" fmla="*/ 223078 w 607639"/>
              <a:gd name="connsiteY164" fmla="*/ 55812 h 414642"/>
              <a:gd name="connsiteX165" fmla="*/ 239895 w 607639"/>
              <a:gd name="connsiteY165" fmla="*/ 58670 h 414642"/>
              <a:gd name="connsiteX166" fmla="*/ 241194 w 607639"/>
              <a:gd name="connsiteY166" fmla="*/ 59511 h 414642"/>
              <a:gd name="connsiteX167" fmla="*/ 187739 w 607639"/>
              <a:gd name="connsiteY167" fmla="*/ 52590 h 414642"/>
              <a:gd name="connsiteX168" fmla="*/ 185298 w 607639"/>
              <a:gd name="connsiteY168" fmla="*/ 53626 h 414642"/>
              <a:gd name="connsiteX169" fmla="*/ 182271 w 607639"/>
              <a:gd name="connsiteY169" fmla="*/ 60736 h 414642"/>
              <a:gd name="connsiteX170" fmla="*/ 182271 w 607639"/>
              <a:gd name="connsiteY170" fmla="*/ 73890 h 414642"/>
              <a:gd name="connsiteX171" fmla="*/ 160258 w 607639"/>
              <a:gd name="connsiteY171" fmla="*/ 78395 h 414642"/>
              <a:gd name="connsiteX172" fmla="*/ 101303 w 607639"/>
              <a:gd name="connsiteY172" fmla="*/ 166842 h 414642"/>
              <a:gd name="connsiteX173" fmla="*/ 197522 w 607639"/>
              <a:gd name="connsiteY173" fmla="*/ 262915 h 414642"/>
              <a:gd name="connsiteX174" fmla="*/ 234749 w 607639"/>
              <a:gd name="connsiteY174" fmla="*/ 255302 h 414642"/>
              <a:gd name="connsiteX175" fmla="*/ 250836 w 607639"/>
              <a:gd name="connsiteY175" fmla="*/ 244426 h 414642"/>
              <a:gd name="connsiteX176" fmla="*/ 260268 w 607639"/>
              <a:gd name="connsiteY176" fmla="*/ 253836 h 414642"/>
              <a:gd name="connsiteX177" fmla="*/ 267391 w 607639"/>
              <a:gd name="connsiteY177" fmla="*/ 256857 h 414642"/>
              <a:gd name="connsiteX178" fmla="*/ 268732 w 607639"/>
              <a:gd name="connsiteY178" fmla="*/ 256281 h 414642"/>
              <a:gd name="connsiteX179" fmla="*/ 242600 w 607639"/>
              <a:gd name="connsiteY179" fmla="*/ 273962 h 414642"/>
              <a:gd name="connsiteX180" fmla="*/ 197522 w 607639"/>
              <a:gd name="connsiteY180" fmla="*/ 283178 h 414642"/>
              <a:gd name="connsiteX181" fmla="*/ 81009 w 607639"/>
              <a:gd name="connsiteY181" fmla="*/ 166842 h 414642"/>
              <a:gd name="connsiteX182" fmla="*/ 152393 w 607639"/>
              <a:gd name="connsiteY182" fmla="*/ 59798 h 414642"/>
              <a:gd name="connsiteX183" fmla="*/ 192421 w 607639"/>
              <a:gd name="connsiteY183" fmla="*/ 50604 h 414642"/>
              <a:gd name="connsiteX184" fmla="*/ 195181 w 607639"/>
              <a:gd name="connsiteY184" fmla="*/ 51073 h 414642"/>
              <a:gd name="connsiteX185" fmla="*/ 187739 w 607639"/>
              <a:gd name="connsiteY185" fmla="*/ 52590 h 414642"/>
              <a:gd name="connsiteX186" fmla="*/ 197522 w 607639"/>
              <a:gd name="connsiteY186" fmla="*/ 50595 h 414642"/>
              <a:gd name="connsiteX187" fmla="*/ 223078 w 607639"/>
              <a:gd name="connsiteY187" fmla="*/ 55812 h 414642"/>
              <a:gd name="connsiteX188" fmla="*/ 195181 w 607639"/>
              <a:gd name="connsiteY188" fmla="*/ 51073 h 414642"/>
              <a:gd name="connsiteX189" fmla="*/ 449651 w 607639"/>
              <a:gd name="connsiteY189" fmla="*/ 41472 h 414642"/>
              <a:gd name="connsiteX190" fmla="*/ 452682 w 607639"/>
              <a:gd name="connsiteY190" fmla="*/ 43516 h 414642"/>
              <a:gd name="connsiteX191" fmla="*/ 455712 w 607639"/>
              <a:gd name="connsiteY191" fmla="*/ 50626 h 414642"/>
              <a:gd name="connsiteX192" fmla="*/ 452682 w 607639"/>
              <a:gd name="connsiteY192" fmla="*/ 57647 h 414642"/>
              <a:gd name="connsiteX193" fmla="*/ 445551 w 607639"/>
              <a:gd name="connsiteY193" fmla="*/ 60757 h 414642"/>
              <a:gd name="connsiteX194" fmla="*/ 438509 w 607639"/>
              <a:gd name="connsiteY194" fmla="*/ 57647 h 414642"/>
              <a:gd name="connsiteX195" fmla="*/ 435389 w 607639"/>
              <a:gd name="connsiteY195" fmla="*/ 50626 h 414642"/>
              <a:gd name="connsiteX196" fmla="*/ 438509 w 607639"/>
              <a:gd name="connsiteY196" fmla="*/ 43516 h 414642"/>
              <a:gd name="connsiteX197" fmla="*/ 449651 w 607639"/>
              <a:gd name="connsiteY197" fmla="*/ 41472 h 414642"/>
              <a:gd name="connsiteX198" fmla="*/ 486030 w 607639"/>
              <a:gd name="connsiteY198" fmla="*/ 40505 h 414642"/>
              <a:gd name="connsiteX199" fmla="*/ 516494 w 607639"/>
              <a:gd name="connsiteY199" fmla="*/ 40505 h 414642"/>
              <a:gd name="connsiteX200" fmla="*/ 526559 w 607639"/>
              <a:gd name="connsiteY200" fmla="*/ 50631 h 414642"/>
              <a:gd name="connsiteX201" fmla="*/ 516494 w 607639"/>
              <a:gd name="connsiteY201" fmla="*/ 60757 h 414642"/>
              <a:gd name="connsiteX202" fmla="*/ 486030 w 607639"/>
              <a:gd name="connsiteY202" fmla="*/ 60757 h 414642"/>
              <a:gd name="connsiteX203" fmla="*/ 475964 w 607639"/>
              <a:gd name="connsiteY203" fmla="*/ 50631 h 414642"/>
              <a:gd name="connsiteX204" fmla="*/ 486030 w 607639"/>
              <a:gd name="connsiteY204" fmla="*/ 40505 h 414642"/>
              <a:gd name="connsiteX205" fmla="*/ 384851 w 607639"/>
              <a:gd name="connsiteY205" fmla="*/ 40505 h 414642"/>
              <a:gd name="connsiteX206" fmla="*/ 405059 w 607639"/>
              <a:gd name="connsiteY206" fmla="*/ 40505 h 414642"/>
              <a:gd name="connsiteX207" fmla="*/ 415207 w 607639"/>
              <a:gd name="connsiteY207" fmla="*/ 50631 h 414642"/>
              <a:gd name="connsiteX208" fmla="*/ 405059 w 607639"/>
              <a:gd name="connsiteY208" fmla="*/ 60757 h 414642"/>
              <a:gd name="connsiteX209" fmla="*/ 384851 w 607639"/>
              <a:gd name="connsiteY209" fmla="*/ 60757 h 414642"/>
              <a:gd name="connsiteX210" fmla="*/ 374702 w 607639"/>
              <a:gd name="connsiteY210" fmla="*/ 50631 h 414642"/>
              <a:gd name="connsiteX211" fmla="*/ 384851 w 607639"/>
              <a:gd name="connsiteY211" fmla="*/ 40505 h 414642"/>
              <a:gd name="connsiteX212" fmla="*/ 70855 w 607639"/>
              <a:gd name="connsiteY212" fmla="*/ 20176 h 414642"/>
              <a:gd name="connsiteX213" fmla="*/ 60798 w 607639"/>
              <a:gd name="connsiteY213" fmla="*/ 30308 h 414642"/>
              <a:gd name="connsiteX214" fmla="*/ 60798 w 607639"/>
              <a:gd name="connsiteY214" fmla="*/ 343788 h 414642"/>
              <a:gd name="connsiteX215" fmla="*/ 222783 w 607639"/>
              <a:gd name="connsiteY215" fmla="*/ 343788 h 414642"/>
              <a:gd name="connsiteX216" fmla="*/ 232929 w 607639"/>
              <a:gd name="connsiteY216" fmla="*/ 353920 h 414642"/>
              <a:gd name="connsiteX217" fmla="*/ 232929 w 607639"/>
              <a:gd name="connsiteY217" fmla="*/ 364052 h 414642"/>
              <a:gd name="connsiteX218" fmla="*/ 374711 w 607639"/>
              <a:gd name="connsiteY218" fmla="*/ 364052 h 414642"/>
              <a:gd name="connsiteX219" fmla="*/ 374711 w 607639"/>
              <a:gd name="connsiteY219" fmla="*/ 353920 h 414642"/>
              <a:gd name="connsiteX220" fmla="*/ 384857 w 607639"/>
              <a:gd name="connsiteY220" fmla="*/ 343788 h 414642"/>
              <a:gd name="connsiteX221" fmla="*/ 546843 w 607639"/>
              <a:gd name="connsiteY221" fmla="*/ 343788 h 414642"/>
              <a:gd name="connsiteX222" fmla="*/ 546843 w 607639"/>
              <a:gd name="connsiteY222" fmla="*/ 30308 h 414642"/>
              <a:gd name="connsiteX223" fmla="*/ 536696 w 607639"/>
              <a:gd name="connsiteY223" fmla="*/ 20176 h 414642"/>
              <a:gd name="connsiteX224" fmla="*/ 70855 w 607639"/>
              <a:gd name="connsiteY224" fmla="*/ 0 h 414642"/>
              <a:gd name="connsiteX225" fmla="*/ 536696 w 607639"/>
              <a:gd name="connsiteY225" fmla="*/ 0 h 414642"/>
              <a:gd name="connsiteX226" fmla="*/ 567135 w 607639"/>
              <a:gd name="connsiteY226" fmla="*/ 30308 h 414642"/>
              <a:gd name="connsiteX227" fmla="*/ 567135 w 607639"/>
              <a:gd name="connsiteY227" fmla="*/ 343794 h 414642"/>
              <a:gd name="connsiteX228" fmla="*/ 384859 w 607639"/>
              <a:gd name="connsiteY228" fmla="*/ 343794 h 414642"/>
              <a:gd name="connsiteX229" fmla="*/ 374712 w 607639"/>
              <a:gd name="connsiteY229" fmla="*/ 353928 h 414642"/>
              <a:gd name="connsiteX230" fmla="*/ 374712 w 607639"/>
              <a:gd name="connsiteY230" fmla="*/ 364062 h 414642"/>
              <a:gd name="connsiteX231" fmla="*/ 232927 w 607639"/>
              <a:gd name="connsiteY231" fmla="*/ 364062 h 414642"/>
              <a:gd name="connsiteX232" fmla="*/ 232927 w 607639"/>
              <a:gd name="connsiteY232" fmla="*/ 353928 h 414642"/>
              <a:gd name="connsiteX233" fmla="*/ 222780 w 607639"/>
              <a:gd name="connsiteY233" fmla="*/ 343794 h 414642"/>
              <a:gd name="connsiteX234" fmla="*/ 40505 w 607639"/>
              <a:gd name="connsiteY234" fmla="*/ 343794 h 414642"/>
              <a:gd name="connsiteX235" fmla="*/ 40505 w 607639"/>
              <a:gd name="connsiteY235" fmla="*/ 30308 h 414642"/>
              <a:gd name="connsiteX236" fmla="*/ 70855 w 607639"/>
              <a:gd name="connsiteY236"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607639" h="414642">
                <a:moveTo>
                  <a:pt x="20293" y="364062"/>
                </a:moveTo>
                <a:lnTo>
                  <a:pt x="20293" y="384241"/>
                </a:lnTo>
                <a:cubicBezTo>
                  <a:pt x="20293" y="390374"/>
                  <a:pt x="24298" y="394374"/>
                  <a:pt x="30351" y="394374"/>
                </a:cubicBezTo>
                <a:lnTo>
                  <a:pt x="577199" y="394374"/>
                </a:lnTo>
                <a:cubicBezTo>
                  <a:pt x="583341" y="394374"/>
                  <a:pt x="587346" y="390374"/>
                  <a:pt x="587346" y="384241"/>
                </a:cubicBezTo>
                <a:lnTo>
                  <a:pt x="587346" y="364062"/>
                </a:lnTo>
                <a:lnTo>
                  <a:pt x="394917" y="364062"/>
                </a:lnTo>
                <a:lnTo>
                  <a:pt x="394917" y="374196"/>
                </a:lnTo>
                <a:cubicBezTo>
                  <a:pt x="394917" y="380240"/>
                  <a:pt x="390911" y="384241"/>
                  <a:pt x="384859" y="384241"/>
                </a:cubicBezTo>
                <a:lnTo>
                  <a:pt x="222780" y="384241"/>
                </a:lnTo>
                <a:cubicBezTo>
                  <a:pt x="216728" y="384241"/>
                  <a:pt x="212634" y="380240"/>
                  <a:pt x="212634" y="374196"/>
                </a:cubicBezTo>
                <a:lnTo>
                  <a:pt x="212634" y="364062"/>
                </a:lnTo>
                <a:close/>
                <a:moveTo>
                  <a:pt x="10146" y="343794"/>
                </a:moveTo>
                <a:lnTo>
                  <a:pt x="40505" y="343794"/>
                </a:lnTo>
                <a:lnTo>
                  <a:pt x="40505" y="353920"/>
                </a:lnTo>
                <a:cubicBezTo>
                  <a:pt x="40505" y="359964"/>
                  <a:pt x="44599" y="364052"/>
                  <a:pt x="50652" y="364052"/>
                </a:cubicBezTo>
                <a:lnTo>
                  <a:pt x="212637" y="364052"/>
                </a:lnTo>
                <a:lnTo>
                  <a:pt x="212637" y="374185"/>
                </a:lnTo>
                <a:cubicBezTo>
                  <a:pt x="212637" y="380229"/>
                  <a:pt x="216731" y="384228"/>
                  <a:pt x="222783" y="384228"/>
                </a:cubicBezTo>
                <a:lnTo>
                  <a:pt x="384857" y="384228"/>
                </a:lnTo>
                <a:cubicBezTo>
                  <a:pt x="390910" y="384228"/>
                  <a:pt x="394915" y="380229"/>
                  <a:pt x="394915" y="374185"/>
                </a:cubicBezTo>
                <a:lnTo>
                  <a:pt x="394915" y="364052"/>
                </a:lnTo>
                <a:lnTo>
                  <a:pt x="556989" y="364052"/>
                </a:lnTo>
                <a:cubicBezTo>
                  <a:pt x="563041" y="364052"/>
                  <a:pt x="567135" y="359964"/>
                  <a:pt x="567135" y="353920"/>
                </a:cubicBezTo>
                <a:lnTo>
                  <a:pt x="567135" y="343794"/>
                </a:lnTo>
                <a:lnTo>
                  <a:pt x="597493" y="343794"/>
                </a:lnTo>
                <a:cubicBezTo>
                  <a:pt x="603545" y="343794"/>
                  <a:pt x="607639" y="347883"/>
                  <a:pt x="607639" y="353928"/>
                </a:cubicBezTo>
                <a:lnTo>
                  <a:pt x="607639" y="384241"/>
                </a:lnTo>
                <a:cubicBezTo>
                  <a:pt x="607639" y="401486"/>
                  <a:pt x="594466" y="414642"/>
                  <a:pt x="577199" y="414642"/>
                </a:cubicBezTo>
                <a:lnTo>
                  <a:pt x="30351" y="414642"/>
                </a:lnTo>
                <a:cubicBezTo>
                  <a:pt x="13173" y="414642"/>
                  <a:pt x="0" y="401486"/>
                  <a:pt x="0" y="384241"/>
                </a:cubicBezTo>
                <a:lnTo>
                  <a:pt x="0" y="353928"/>
                </a:lnTo>
                <a:cubicBezTo>
                  <a:pt x="0" y="347883"/>
                  <a:pt x="4094" y="343794"/>
                  <a:pt x="10146" y="343794"/>
                </a:cubicBezTo>
                <a:close/>
                <a:moveTo>
                  <a:pt x="354415" y="262926"/>
                </a:moveTo>
                <a:cubicBezTo>
                  <a:pt x="360455" y="262926"/>
                  <a:pt x="364541" y="267016"/>
                  <a:pt x="364541" y="273063"/>
                </a:cubicBezTo>
                <a:lnTo>
                  <a:pt x="364541" y="303384"/>
                </a:lnTo>
                <a:cubicBezTo>
                  <a:pt x="364541" y="309431"/>
                  <a:pt x="360455" y="313521"/>
                  <a:pt x="354415" y="313521"/>
                </a:cubicBezTo>
                <a:cubicBezTo>
                  <a:pt x="348375" y="313521"/>
                  <a:pt x="344289" y="309431"/>
                  <a:pt x="344289" y="303384"/>
                </a:cubicBezTo>
                <a:lnTo>
                  <a:pt x="344289" y="273063"/>
                </a:lnTo>
                <a:cubicBezTo>
                  <a:pt x="344289" y="267016"/>
                  <a:pt x="348375" y="262926"/>
                  <a:pt x="354415" y="262926"/>
                </a:cubicBezTo>
                <a:close/>
                <a:moveTo>
                  <a:pt x="274426" y="252429"/>
                </a:moveTo>
                <a:lnTo>
                  <a:pt x="274426" y="253836"/>
                </a:lnTo>
                <a:lnTo>
                  <a:pt x="268732" y="256281"/>
                </a:lnTo>
                <a:close/>
                <a:moveTo>
                  <a:pt x="435415" y="242745"/>
                </a:moveTo>
                <a:cubicBezTo>
                  <a:pt x="441549" y="242745"/>
                  <a:pt x="445550" y="246746"/>
                  <a:pt x="445550" y="252793"/>
                </a:cubicBezTo>
                <a:lnTo>
                  <a:pt x="445550" y="303386"/>
                </a:lnTo>
                <a:cubicBezTo>
                  <a:pt x="445550" y="309432"/>
                  <a:pt x="441549" y="313522"/>
                  <a:pt x="435415" y="313522"/>
                </a:cubicBezTo>
                <a:cubicBezTo>
                  <a:pt x="429369" y="313522"/>
                  <a:pt x="425368" y="309432"/>
                  <a:pt x="425368" y="303386"/>
                </a:cubicBezTo>
                <a:lnTo>
                  <a:pt x="425368" y="252793"/>
                </a:lnTo>
                <a:cubicBezTo>
                  <a:pt x="425368" y="246746"/>
                  <a:pt x="429369" y="242745"/>
                  <a:pt x="435415" y="242745"/>
                </a:cubicBezTo>
                <a:close/>
                <a:moveTo>
                  <a:pt x="394911" y="222493"/>
                </a:moveTo>
                <a:cubicBezTo>
                  <a:pt x="401045" y="222493"/>
                  <a:pt x="405046" y="226582"/>
                  <a:pt x="405046" y="232627"/>
                </a:cubicBezTo>
                <a:lnTo>
                  <a:pt x="405046" y="303388"/>
                </a:lnTo>
                <a:cubicBezTo>
                  <a:pt x="405046" y="309433"/>
                  <a:pt x="401045" y="313522"/>
                  <a:pt x="394911" y="313522"/>
                </a:cubicBezTo>
                <a:cubicBezTo>
                  <a:pt x="388865" y="313522"/>
                  <a:pt x="384864" y="309433"/>
                  <a:pt x="384864" y="303388"/>
                </a:cubicBezTo>
                <a:lnTo>
                  <a:pt x="384864" y="232627"/>
                </a:lnTo>
                <a:cubicBezTo>
                  <a:pt x="384864" y="226582"/>
                  <a:pt x="388865" y="222493"/>
                  <a:pt x="394911" y="222493"/>
                </a:cubicBezTo>
                <a:close/>
                <a:moveTo>
                  <a:pt x="516514" y="212331"/>
                </a:moveTo>
                <a:cubicBezTo>
                  <a:pt x="522559" y="212331"/>
                  <a:pt x="526560" y="216421"/>
                  <a:pt x="526560" y="222468"/>
                </a:cubicBezTo>
                <a:lnTo>
                  <a:pt x="526560" y="303385"/>
                </a:lnTo>
                <a:cubicBezTo>
                  <a:pt x="526560" y="309432"/>
                  <a:pt x="522559" y="313522"/>
                  <a:pt x="516514" y="313522"/>
                </a:cubicBezTo>
                <a:cubicBezTo>
                  <a:pt x="510379" y="313522"/>
                  <a:pt x="506378" y="309432"/>
                  <a:pt x="506378" y="303385"/>
                </a:cubicBezTo>
                <a:lnTo>
                  <a:pt x="506378" y="222468"/>
                </a:lnTo>
                <a:cubicBezTo>
                  <a:pt x="506378" y="216421"/>
                  <a:pt x="510379" y="212331"/>
                  <a:pt x="516514" y="212331"/>
                </a:cubicBezTo>
                <a:close/>
                <a:moveTo>
                  <a:pt x="311213" y="180188"/>
                </a:moveTo>
                <a:lnTo>
                  <a:pt x="304717" y="211903"/>
                </a:lnTo>
                <a:cubicBezTo>
                  <a:pt x="298781" y="225796"/>
                  <a:pt x="290203" y="238347"/>
                  <a:pt x="279633" y="248906"/>
                </a:cubicBezTo>
                <a:lnTo>
                  <a:pt x="274426" y="252429"/>
                </a:lnTo>
                <a:lnTo>
                  <a:pt x="274426" y="239622"/>
                </a:lnTo>
                <a:lnTo>
                  <a:pt x="266991" y="232204"/>
                </a:lnTo>
                <a:lnTo>
                  <a:pt x="286105" y="204050"/>
                </a:lnTo>
                <a:lnTo>
                  <a:pt x="290618" y="182059"/>
                </a:lnTo>
                <a:lnTo>
                  <a:pt x="303796" y="182059"/>
                </a:lnTo>
                <a:close/>
                <a:moveTo>
                  <a:pt x="185290" y="178985"/>
                </a:moveTo>
                <a:lnTo>
                  <a:pt x="192421" y="182059"/>
                </a:lnTo>
                <a:lnTo>
                  <a:pt x="216731" y="182059"/>
                </a:lnTo>
                <a:lnTo>
                  <a:pt x="266991" y="232204"/>
                </a:lnTo>
                <a:lnTo>
                  <a:pt x="265358" y="234609"/>
                </a:lnTo>
                <a:lnTo>
                  <a:pt x="250836" y="244426"/>
                </a:lnTo>
                <a:lnTo>
                  <a:pt x="185290" y="179031"/>
                </a:lnTo>
                <a:close/>
                <a:moveTo>
                  <a:pt x="476009" y="171897"/>
                </a:moveTo>
                <a:cubicBezTo>
                  <a:pt x="482054" y="171897"/>
                  <a:pt x="486055" y="175987"/>
                  <a:pt x="486055" y="182032"/>
                </a:cubicBezTo>
                <a:lnTo>
                  <a:pt x="486055" y="303387"/>
                </a:lnTo>
                <a:cubicBezTo>
                  <a:pt x="486055" y="309433"/>
                  <a:pt x="482054" y="313522"/>
                  <a:pt x="476009" y="313522"/>
                </a:cubicBezTo>
                <a:cubicBezTo>
                  <a:pt x="469874" y="313522"/>
                  <a:pt x="465873" y="309433"/>
                  <a:pt x="465873" y="303387"/>
                </a:cubicBezTo>
                <a:lnTo>
                  <a:pt x="465873" y="182032"/>
                </a:lnTo>
                <a:cubicBezTo>
                  <a:pt x="465873" y="175987"/>
                  <a:pt x="469874" y="171897"/>
                  <a:pt x="476009" y="171897"/>
                </a:cubicBezTo>
                <a:close/>
                <a:moveTo>
                  <a:pt x="313921" y="166965"/>
                </a:moveTo>
                <a:lnTo>
                  <a:pt x="314925" y="172904"/>
                </a:lnTo>
                <a:cubicBezTo>
                  <a:pt x="314925" y="176015"/>
                  <a:pt x="313946" y="177971"/>
                  <a:pt x="311898" y="180015"/>
                </a:cubicBezTo>
                <a:lnTo>
                  <a:pt x="311213" y="180188"/>
                </a:lnTo>
                <a:close/>
                <a:moveTo>
                  <a:pt x="313685" y="165567"/>
                </a:moveTo>
                <a:lnTo>
                  <a:pt x="313946" y="166842"/>
                </a:lnTo>
                <a:lnTo>
                  <a:pt x="313921" y="166965"/>
                </a:lnTo>
                <a:close/>
                <a:moveTo>
                  <a:pt x="286557" y="131875"/>
                </a:moveTo>
                <a:lnTo>
                  <a:pt x="293736" y="161794"/>
                </a:lnTo>
                <a:lnTo>
                  <a:pt x="292704" y="161794"/>
                </a:lnTo>
                <a:close/>
                <a:moveTo>
                  <a:pt x="285987" y="129499"/>
                </a:moveTo>
                <a:lnTo>
                  <a:pt x="286105" y="129672"/>
                </a:lnTo>
                <a:lnTo>
                  <a:pt x="286557" y="131875"/>
                </a:lnTo>
                <a:close/>
                <a:moveTo>
                  <a:pt x="304744" y="121927"/>
                </a:moveTo>
                <a:lnTo>
                  <a:pt x="306857" y="125153"/>
                </a:lnTo>
                <a:lnTo>
                  <a:pt x="313685" y="165567"/>
                </a:lnTo>
                <a:close/>
                <a:moveTo>
                  <a:pt x="303006" y="119273"/>
                </a:moveTo>
                <a:lnTo>
                  <a:pt x="304717" y="121796"/>
                </a:lnTo>
                <a:lnTo>
                  <a:pt x="304744" y="121927"/>
                </a:lnTo>
                <a:close/>
                <a:moveTo>
                  <a:pt x="266335" y="100547"/>
                </a:moveTo>
                <a:lnTo>
                  <a:pt x="285579" y="127797"/>
                </a:lnTo>
                <a:lnTo>
                  <a:pt x="285987" y="129499"/>
                </a:lnTo>
                <a:close/>
                <a:moveTo>
                  <a:pt x="263955" y="98160"/>
                </a:moveTo>
                <a:lnTo>
                  <a:pt x="265358" y="99109"/>
                </a:lnTo>
                <a:lnTo>
                  <a:pt x="266335" y="100547"/>
                </a:lnTo>
                <a:lnTo>
                  <a:pt x="265336" y="99133"/>
                </a:lnTo>
                <a:close/>
                <a:moveTo>
                  <a:pt x="518470" y="91029"/>
                </a:moveTo>
                <a:cubicBezTo>
                  <a:pt x="519537" y="91029"/>
                  <a:pt x="519537" y="91029"/>
                  <a:pt x="520515" y="92007"/>
                </a:cubicBezTo>
                <a:cubicBezTo>
                  <a:pt x="521581" y="92007"/>
                  <a:pt x="521581" y="93074"/>
                  <a:pt x="522559" y="93074"/>
                </a:cubicBezTo>
                <a:cubicBezTo>
                  <a:pt x="523537" y="93074"/>
                  <a:pt x="523537" y="94052"/>
                  <a:pt x="524604" y="94052"/>
                </a:cubicBezTo>
                <a:cubicBezTo>
                  <a:pt x="525582" y="96097"/>
                  <a:pt x="526560" y="98142"/>
                  <a:pt x="526560" y="101165"/>
                </a:cubicBezTo>
                <a:cubicBezTo>
                  <a:pt x="526560" y="104187"/>
                  <a:pt x="525582" y="106232"/>
                  <a:pt x="523537" y="108188"/>
                </a:cubicBezTo>
                <a:cubicBezTo>
                  <a:pt x="523537" y="108188"/>
                  <a:pt x="522559" y="109255"/>
                  <a:pt x="521581" y="109255"/>
                </a:cubicBezTo>
                <a:cubicBezTo>
                  <a:pt x="521581" y="109255"/>
                  <a:pt x="520515" y="110233"/>
                  <a:pt x="519537" y="110233"/>
                </a:cubicBezTo>
                <a:cubicBezTo>
                  <a:pt x="518470" y="110233"/>
                  <a:pt x="518470" y="110233"/>
                  <a:pt x="517492" y="111211"/>
                </a:cubicBezTo>
                <a:lnTo>
                  <a:pt x="516514" y="111211"/>
                </a:lnTo>
                <a:cubicBezTo>
                  <a:pt x="513491" y="111211"/>
                  <a:pt x="511446" y="110233"/>
                  <a:pt x="509401" y="108188"/>
                </a:cubicBezTo>
                <a:cubicBezTo>
                  <a:pt x="508423" y="107210"/>
                  <a:pt x="507356" y="106232"/>
                  <a:pt x="507356" y="105165"/>
                </a:cubicBezTo>
                <a:cubicBezTo>
                  <a:pt x="507356" y="104187"/>
                  <a:pt x="506378" y="103121"/>
                  <a:pt x="506378" y="101165"/>
                </a:cubicBezTo>
                <a:cubicBezTo>
                  <a:pt x="506378" y="98142"/>
                  <a:pt x="507356" y="96097"/>
                  <a:pt x="509401" y="94052"/>
                </a:cubicBezTo>
                <a:cubicBezTo>
                  <a:pt x="511446" y="92007"/>
                  <a:pt x="515447" y="91029"/>
                  <a:pt x="518470" y="91029"/>
                </a:cubicBezTo>
                <a:close/>
                <a:moveTo>
                  <a:pt x="384846" y="91029"/>
                </a:moveTo>
                <a:lnTo>
                  <a:pt x="465819" y="91029"/>
                </a:lnTo>
                <a:cubicBezTo>
                  <a:pt x="471870" y="91029"/>
                  <a:pt x="475963" y="95030"/>
                  <a:pt x="475963" y="101165"/>
                </a:cubicBezTo>
                <a:cubicBezTo>
                  <a:pt x="475963" y="107210"/>
                  <a:pt x="471870" y="111211"/>
                  <a:pt x="465819" y="111211"/>
                </a:cubicBezTo>
                <a:lnTo>
                  <a:pt x="384846" y="111211"/>
                </a:lnTo>
                <a:cubicBezTo>
                  <a:pt x="378706" y="111211"/>
                  <a:pt x="374702" y="107210"/>
                  <a:pt x="374702" y="101165"/>
                </a:cubicBezTo>
                <a:cubicBezTo>
                  <a:pt x="374702" y="95030"/>
                  <a:pt x="378706" y="91029"/>
                  <a:pt x="384846" y="91029"/>
                </a:cubicBezTo>
                <a:close/>
                <a:moveTo>
                  <a:pt x="234861" y="78470"/>
                </a:moveTo>
                <a:lnTo>
                  <a:pt x="236624" y="78890"/>
                </a:lnTo>
                <a:lnTo>
                  <a:pt x="263955" y="98160"/>
                </a:lnTo>
                <a:close/>
                <a:moveTo>
                  <a:pt x="233277" y="78093"/>
                </a:moveTo>
                <a:lnTo>
                  <a:pt x="234749" y="78395"/>
                </a:lnTo>
                <a:lnTo>
                  <a:pt x="234861" y="78470"/>
                </a:lnTo>
                <a:close/>
                <a:moveTo>
                  <a:pt x="264684" y="74721"/>
                </a:moveTo>
                <a:lnTo>
                  <a:pt x="280560" y="85001"/>
                </a:lnTo>
                <a:lnTo>
                  <a:pt x="303006" y="119273"/>
                </a:lnTo>
                <a:lnTo>
                  <a:pt x="279633" y="84823"/>
                </a:lnTo>
                <a:close/>
                <a:moveTo>
                  <a:pt x="202570" y="70780"/>
                </a:moveTo>
                <a:lnTo>
                  <a:pt x="233277" y="78093"/>
                </a:lnTo>
                <a:lnTo>
                  <a:pt x="202570" y="71804"/>
                </a:lnTo>
                <a:close/>
                <a:moveTo>
                  <a:pt x="197522" y="70770"/>
                </a:moveTo>
                <a:lnTo>
                  <a:pt x="202570" y="71804"/>
                </a:lnTo>
                <a:lnTo>
                  <a:pt x="202570" y="161794"/>
                </a:lnTo>
                <a:lnTo>
                  <a:pt x="292704" y="161794"/>
                </a:lnTo>
                <a:lnTo>
                  <a:pt x="293741" y="166842"/>
                </a:lnTo>
                <a:lnTo>
                  <a:pt x="290618" y="182059"/>
                </a:lnTo>
                <a:lnTo>
                  <a:pt x="216731" y="182059"/>
                </a:lnTo>
                <a:lnTo>
                  <a:pt x="199449" y="164816"/>
                </a:lnTo>
                <a:cubicBezTo>
                  <a:pt x="195442" y="160818"/>
                  <a:pt x="189386" y="160818"/>
                  <a:pt x="185290" y="164816"/>
                </a:cubicBezTo>
                <a:lnTo>
                  <a:pt x="185290" y="178985"/>
                </a:lnTo>
                <a:lnTo>
                  <a:pt x="185076" y="178893"/>
                </a:lnTo>
                <a:cubicBezTo>
                  <a:pt x="183295" y="176993"/>
                  <a:pt x="182271" y="174460"/>
                  <a:pt x="182271" y="171927"/>
                </a:cubicBezTo>
                <a:lnTo>
                  <a:pt x="182271" y="73890"/>
                </a:lnTo>
                <a:close/>
                <a:moveTo>
                  <a:pt x="241194" y="59511"/>
                </a:moveTo>
                <a:lnTo>
                  <a:pt x="242600" y="59798"/>
                </a:lnTo>
                <a:lnTo>
                  <a:pt x="264684" y="74721"/>
                </a:lnTo>
                <a:close/>
                <a:moveTo>
                  <a:pt x="223078" y="55812"/>
                </a:moveTo>
                <a:lnTo>
                  <a:pt x="239895" y="58670"/>
                </a:lnTo>
                <a:lnTo>
                  <a:pt x="241194" y="59511"/>
                </a:lnTo>
                <a:close/>
                <a:moveTo>
                  <a:pt x="187739" y="52590"/>
                </a:moveTo>
                <a:lnTo>
                  <a:pt x="185298" y="53626"/>
                </a:lnTo>
                <a:cubicBezTo>
                  <a:pt x="183251" y="55670"/>
                  <a:pt x="182271" y="57625"/>
                  <a:pt x="182271" y="60736"/>
                </a:cubicBezTo>
                <a:lnTo>
                  <a:pt x="182271" y="73890"/>
                </a:lnTo>
                <a:lnTo>
                  <a:pt x="160258" y="78395"/>
                </a:lnTo>
                <a:cubicBezTo>
                  <a:pt x="125786" y="93105"/>
                  <a:pt x="101303" y="127449"/>
                  <a:pt x="101303" y="166842"/>
                </a:cubicBezTo>
                <a:cubicBezTo>
                  <a:pt x="101303" y="219456"/>
                  <a:pt x="144829" y="262915"/>
                  <a:pt x="197522" y="262915"/>
                </a:cubicBezTo>
                <a:cubicBezTo>
                  <a:pt x="210673" y="262915"/>
                  <a:pt x="223263" y="260199"/>
                  <a:pt x="234749" y="255302"/>
                </a:cubicBezTo>
                <a:lnTo>
                  <a:pt x="250836" y="244426"/>
                </a:lnTo>
                <a:lnTo>
                  <a:pt x="260268" y="253836"/>
                </a:lnTo>
                <a:cubicBezTo>
                  <a:pt x="262316" y="255791"/>
                  <a:pt x="264364" y="256857"/>
                  <a:pt x="267391" y="256857"/>
                </a:cubicBezTo>
                <a:lnTo>
                  <a:pt x="268732" y="256281"/>
                </a:lnTo>
                <a:lnTo>
                  <a:pt x="242600" y="273962"/>
                </a:lnTo>
                <a:cubicBezTo>
                  <a:pt x="228698" y="279890"/>
                  <a:pt x="213455" y="283178"/>
                  <a:pt x="197522" y="283178"/>
                </a:cubicBezTo>
                <a:cubicBezTo>
                  <a:pt x="133703" y="283178"/>
                  <a:pt x="81009" y="230565"/>
                  <a:pt x="81009" y="166842"/>
                </a:cubicBezTo>
                <a:cubicBezTo>
                  <a:pt x="81009" y="119050"/>
                  <a:pt x="110649" y="77557"/>
                  <a:pt x="152393" y="59798"/>
                </a:cubicBezTo>
                <a:close/>
                <a:moveTo>
                  <a:pt x="192421" y="50604"/>
                </a:moveTo>
                <a:lnTo>
                  <a:pt x="195181" y="51073"/>
                </a:lnTo>
                <a:lnTo>
                  <a:pt x="187739" y="52590"/>
                </a:lnTo>
                <a:close/>
                <a:moveTo>
                  <a:pt x="197522" y="50595"/>
                </a:moveTo>
                <a:lnTo>
                  <a:pt x="223078" y="55812"/>
                </a:lnTo>
                <a:lnTo>
                  <a:pt x="195181" y="51073"/>
                </a:lnTo>
                <a:close/>
                <a:moveTo>
                  <a:pt x="449651" y="41472"/>
                </a:moveTo>
                <a:cubicBezTo>
                  <a:pt x="450631" y="42539"/>
                  <a:pt x="451612" y="42539"/>
                  <a:pt x="452682" y="43516"/>
                </a:cubicBezTo>
                <a:cubicBezTo>
                  <a:pt x="454732" y="45560"/>
                  <a:pt x="455712" y="47604"/>
                  <a:pt x="455712" y="50626"/>
                </a:cubicBezTo>
                <a:cubicBezTo>
                  <a:pt x="455712" y="53648"/>
                  <a:pt x="454732" y="55692"/>
                  <a:pt x="452682" y="57647"/>
                </a:cubicBezTo>
                <a:cubicBezTo>
                  <a:pt x="450631" y="59691"/>
                  <a:pt x="448581" y="60757"/>
                  <a:pt x="445551" y="60757"/>
                </a:cubicBezTo>
                <a:cubicBezTo>
                  <a:pt x="442520" y="60757"/>
                  <a:pt x="440470" y="59691"/>
                  <a:pt x="438509" y="57647"/>
                </a:cubicBezTo>
                <a:cubicBezTo>
                  <a:pt x="436459" y="55692"/>
                  <a:pt x="435389" y="53648"/>
                  <a:pt x="435389" y="50626"/>
                </a:cubicBezTo>
                <a:cubicBezTo>
                  <a:pt x="435389" y="47604"/>
                  <a:pt x="436459" y="45560"/>
                  <a:pt x="438509" y="43516"/>
                </a:cubicBezTo>
                <a:cubicBezTo>
                  <a:pt x="441540" y="40495"/>
                  <a:pt x="445551" y="39517"/>
                  <a:pt x="449651" y="41472"/>
                </a:cubicBezTo>
                <a:close/>
                <a:moveTo>
                  <a:pt x="486030" y="40505"/>
                </a:moveTo>
                <a:lnTo>
                  <a:pt x="516494" y="40505"/>
                </a:lnTo>
                <a:cubicBezTo>
                  <a:pt x="522551" y="40505"/>
                  <a:pt x="526559" y="44591"/>
                  <a:pt x="526559" y="50631"/>
                </a:cubicBezTo>
                <a:cubicBezTo>
                  <a:pt x="526559" y="56671"/>
                  <a:pt x="522551" y="60757"/>
                  <a:pt x="516494" y="60757"/>
                </a:cubicBezTo>
                <a:lnTo>
                  <a:pt x="486030" y="60757"/>
                </a:lnTo>
                <a:cubicBezTo>
                  <a:pt x="479973" y="60757"/>
                  <a:pt x="475964" y="56671"/>
                  <a:pt x="475964" y="50631"/>
                </a:cubicBezTo>
                <a:cubicBezTo>
                  <a:pt x="475964" y="44591"/>
                  <a:pt x="479973" y="40505"/>
                  <a:pt x="486030" y="40505"/>
                </a:cubicBezTo>
                <a:close/>
                <a:moveTo>
                  <a:pt x="384851" y="40505"/>
                </a:moveTo>
                <a:lnTo>
                  <a:pt x="405059" y="40505"/>
                </a:lnTo>
                <a:cubicBezTo>
                  <a:pt x="411112" y="40505"/>
                  <a:pt x="415207" y="44591"/>
                  <a:pt x="415207" y="50631"/>
                </a:cubicBezTo>
                <a:cubicBezTo>
                  <a:pt x="415207" y="56671"/>
                  <a:pt x="411112" y="60757"/>
                  <a:pt x="405059" y="60757"/>
                </a:cubicBezTo>
                <a:lnTo>
                  <a:pt x="384851" y="60757"/>
                </a:lnTo>
                <a:cubicBezTo>
                  <a:pt x="378708" y="60757"/>
                  <a:pt x="374702" y="56671"/>
                  <a:pt x="374702" y="50631"/>
                </a:cubicBezTo>
                <a:cubicBezTo>
                  <a:pt x="374702" y="44591"/>
                  <a:pt x="378708" y="40505"/>
                  <a:pt x="384851" y="40505"/>
                </a:cubicBezTo>
                <a:close/>
                <a:moveTo>
                  <a:pt x="70855" y="20176"/>
                </a:moveTo>
                <a:cubicBezTo>
                  <a:pt x="64803" y="20176"/>
                  <a:pt x="60798" y="24264"/>
                  <a:pt x="60798" y="30308"/>
                </a:cubicBezTo>
                <a:lnTo>
                  <a:pt x="60798" y="343788"/>
                </a:lnTo>
                <a:lnTo>
                  <a:pt x="222783" y="343788"/>
                </a:lnTo>
                <a:cubicBezTo>
                  <a:pt x="228835" y="343788"/>
                  <a:pt x="232929" y="347876"/>
                  <a:pt x="232929" y="353920"/>
                </a:cubicBezTo>
                <a:lnTo>
                  <a:pt x="232929" y="364052"/>
                </a:lnTo>
                <a:lnTo>
                  <a:pt x="374711" y="364052"/>
                </a:lnTo>
                <a:lnTo>
                  <a:pt x="374711" y="353920"/>
                </a:lnTo>
                <a:cubicBezTo>
                  <a:pt x="374711" y="347876"/>
                  <a:pt x="378716" y="343788"/>
                  <a:pt x="384857" y="343788"/>
                </a:cubicBezTo>
                <a:lnTo>
                  <a:pt x="546843" y="343788"/>
                </a:lnTo>
                <a:lnTo>
                  <a:pt x="546843" y="30308"/>
                </a:lnTo>
                <a:cubicBezTo>
                  <a:pt x="546843" y="24264"/>
                  <a:pt x="542748" y="20176"/>
                  <a:pt x="536696" y="20176"/>
                </a:cubicBezTo>
                <a:close/>
                <a:moveTo>
                  <a:pt x="70855" y="0"/>
                </a:moveTo>
                <a:lnTo>
                  <a:pt x="536696" y="0"/>
                </a:lnTo>
                <a:cubicBezTo>
                  <a:pt x="553963" y="0"/>
                  <a:pt x="567135" y="13154"/>
                  <a:pt x="567135" y="30308"/>
                </a:cubicBezTo>
                <a:lnTo>
                  <a:pt x="567135" y="343794"/>
                </a:lnTo>
                <a:lnTo>
                  <a:pt x="384859" y="343794"/>
                </a:lnTo>
                <a:cubicBezTo>
                  <a:pt x="378718" y="343794"/>
                  <a:pt x="374712" y="347883"/>
                  <a:pt x="374712" y="353928"/>
                </a:cubicBezTo>
                <a:lnTo>
                  <a:pt x="374712" y="364062"/>
                </a:lnTo>
                <a:lnTo>
                  <a:pt x="232927" y="364062"/>
                </a:lnTo>
                <a:lnTo>
                  <a:pt x="232927" y="353928"/>
                </a:lnTo>
                <a:cubicBezTo>
                  <a:pt x="232927" y="347883"/>
                  <a:pt x="228833" y="343794"/>
                  <a:pt x="222780" y="343794"/>
                </a:cubicBezTo>
                <a:lnTo>
                  <a:pt x="40505" y="343794"/>
                </a:lnTo>
                <a:lnTo>
                  <a:pt x="40505" y="30308"/>
                </a:lnTo>
                <a:cubicBezTo>
                  <a:pt x="40505" y="13154"/>
                  <a:pt x="53678" y="0"/>
                  <a:pt x="70855" y="0"/>
                </a:cubicBezTo>
                <a:close/>
              </a:path>
            </a:pathLst>
          </a:custGeom>
          <a:solidFill>
            <a:srgbClr val="FFC000"/>
          </a:solidFill>
          <a:ln>
            <a:noFill/>
          </a:ln>
        </p:spPr>
        <p:txBody>
          <a:bodyPr anchor="ctr"/>
          <a:lstStyle/>
          <a:p>
            <a:pPr algn="ctr">
              <a:defRPr/>
            </a:pPr>
            <a:endParaRPr kern="0">
              <a:solidFill>
                <a:srgbClr val="000000"/>
              </a:solidFill>
              <a:latin typeface="Arial" panose="020B0604020202020204"/>
              <a:ea typeface="微软雅黑" panose="020B0503020204020204" charset="-122"/>
            </a:endParaRPr>
          </a:p>
        </p:txBody>
      </p:sp>
      <p:cxnSp>
        <p:nvCxnSpPr>
          <p:cNvPr id="57" name="直接连接符 56"/>
          <p:cNvCxnSpPr/>
          <p:nvPr/>
        </p:nvCxnSpPr>
        <p:spPr>
          <a:xfrm>
            <a:off x="8184232" y="2441865"/>
            <a:ext cx="2890182" cy="0"/>
          </a:xfrm>
          <a:prstGeom prst="line">
            <a:avLst/>
          </a:prstGeom>
          <a:noFill/>
          <a:ln w="3175" cap="rnd" cmpd="sng" algn="ctr">
            <a:solidFill>
              <a:srgbClr val="FFFFFF">
                <a:lumMod val="85000"/>
              </a:srgbClr>
            </a:solidFill>
            <a:prstDash val="solid"/>
            <a:round/>
            <a:headEnd type="none"/>
            <a:tailEnd type="none" w="med" len="med"/>
          </a:ln>
          <a:effectLst/>
        </p:spPr>
      </p:cxnSp>
      <p:cxnSp>
        <p:nvCxnSpPr>
          <p:cNvPr id="58" name="直接连接符 57"/>
          <p:cNvCxnSpPr/>
          <p:nvPr/>
        </p:nvCxnSpPr>
        <p:spPr>
          <a:xfrm>
            <a:off x="8184232" y="3717032"/>
            <a:ext cx="2890182" cy="0"/>
          </a:xfrm>
          <a:prstGeom prst="line">
            <a:avLst/>
          </a:prstGeom>
          <a:noFill/>
          <a:ln w="3175" cap="rnd" cmpd="sng" algn="ctr">
            <a:solidFill>
              <a:srgbClr val="FFFFFF">
                <a:lumMod val="85000"/>
              </a:srgbClr>
            </a:solidFill>
            <a:prstDash val="solid"/>
            <a:round/>
            <a:headEnd type="none"/>
            <a:tailEnd type="none" w="med" len="med"/>
          </a:ln>
          <a:effectLst/>
        </p:spPr>
      </p:cxnSp>
      <p:cxnSp>
        <p:nvCxnSpPr>
          <p:cNvPr id="59" name="直接连接符 58"/>
          <p:cNvCxnSpPr/>
          <p:nvPr/>
        </p:nvCxnSpPr>
        <p:spPr>
          <a:xfrm>
            <a:off x="8184232" y="5013176"/>
            <a:ext cx="2890182" cy="0"/>
          </a:xfrm>
          <a:prstGeom prst="line">
            <a:avLst/>
          </a:prstGeom>
          <a:noFill/>
          <a:ln w="3175" cap="rnd" cmpd="sng" algn="ctr">
            <a:solidFill>
              <a:srgbClr val="FFFFFF">
                <a:lumMod val="85000"/>
              </a:srgbClr>
            </a:solidFill>
            <a:prstDash val="solid"/>
            <a:round/>
            <a:headEnd type="none"/>
            <a:tailEnd type="none" w="med" len="med"/>
          </a:ln>
          <a:effectLst/>
        </p:spPr>
      </p:cxn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1">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5" name="矩形 14"/>
          <p:cNvSpPr/>
          <p:nvPr/>
        </p:nvSpPr>
        <p:spPr>
          <a:xfrm>
            <a:off x="0" y="1498032"/>
            <a:ext cx="12192000" cy="4456453"/>
          </a:xfrm>
          <a:prstGeom prst="rect">
            <a:avLst/>
          </a:prstGeom>
          <a:solidFill>
            <a:srgbClr val="FFFFFF"/>
          </a:solidFill>
          <a:ln w="12700" cap="flat" cmpd="sng" algn="ctr">
            <a:noFill/>
            <a:prstDash val="solid"/>
            <a:miter lim="800000"/>
          </a:ln>
          <a:effectLst>
            <a:outerShdw blurRad="254000" sx="102000" sy="102000" algn="ctr" rotWithShape="0">
              <a:srgbClr val="000000">
                <a:alpha val="12000"/>
              </a:srgbClr>
            </a:outerShdw>
          </a:effectLst>
        </p:spPr>
        <p:txBody>
          <a:bodyPr rtlCol="0" anchor="ctr"/>
          <a:lstStyle/>
          <a:p>
            <a:pPr algn="ctr">
              <a:defRPr/>
            </a:pPr>
            <a:endParaRPr lang="zh-CN" altLang="en-US" kern="0">
              <a:solidFill>
                <a:srgbClr val="FFFFFF">
                  <a:lumMod val="85000"/>
                </a:srgbClr>
              </a:solidFill>
              <a:effectLst>
                <a:outerShdw blurRad="63500" sx="102000" sy="102000" algn="ctr" rotWithShape="0">
                  <a:srgbClr val="000000">
                    <a:alpha val="40000"/>
                  </a:srgbClr>
                </a:outerShdw>
              </a:effectLst>
              <a:latin typeface="微软雅黑 Light" panose="020B0502040204020203" charset="-122"/>
              <a:ea typeface="微软雅黑" panose="020B0503020204020204" charset="-122"/>
            </a:endParaRPr>
          </a:p>
        </p:txBody>
      </p:sp>
      <p:sp>
        <p:nvSpPr>
          <p:cNvPr id="16" name="矩形 15"/>
          <p:cNvSpPr/>
          <p:nvPr/>
        </p:nvSpPr>
        <p:spPr>
          <a:xfrm>
            <a:off x="1103086" y="1709184"/>
            <a:ext cx="10145742" cy="3988400"/>
          </a:xfrm>
          <a:prstGeom prst="rect">
            <a:avLst/>
          </a:prstGeom>
        </p:spPr>
        <p:txBody>
          <a:bodyPr wrap="square">
            <a:spAutoFit/>
          </a:bodyPr>
          <a:lstStyle/>
          <a:p>
            <a:pPr marL="400050" indent="-400050" algn="just">
              <a:lnSpc>
                <a:spcPct val="150000"/>
              </a:lnSpc>
              <a:spcAft>
                <a:spcPts val="600"/>
              </a:spcAft>
              <a:buClr>
                <a:srgbClr val="961318"/>
              </a:buClr>
              <a:buFont typeface="+mj-lt"/>
              <a:buAutoNum type="arabicPeriod"/>
              <a:defRPr/>
            </a:pPr>
            <a:r>
              <a:rPr lang="zh-CN" altLang="en-US" sz="1600" kern="100" dirty="0">
                <a:solidFill>
                  <a:prstClr val="black">
                    <a:lumMod val="85000"/>
                    <a:lumOff val="15000"/>
                  </a:prstClr>
                </a:solidFill>
                <a:latin typeface="微软雅黑" panose="020B0503020204020204" charset="-122"/>
                <a:ea typeface="微软雅黑" panose="020B0503020204020204" charset="-122"/>
              </a:rPr>
              <a:t>期刊作者</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题名</a:t>
            </a:r>
            <a:r>
              <a:rPr lang="en-US" altLang="zh-CN" sz="1600" kern="100" dirty="0">
                <a:solidFill>
                  <a:prstClr val="black">
                    <a:lumMod val="85000"/>
                    <a:lumOff val="15000"/>
                  </a:prstClr>
                </a:solidFill>
                <a:latin typeface="微软雅黑" panose="020B0503020204020204" charset="-122"/>
                <a:ea typeface="微软雅黑" panose="020B0503020204020204" charset="-122"/>
              </a:rPr>
              <a:t>〔J〕.</a:t>
            </a:r>
            <a:r>
              <a:rPr lang="zh-CN" altLang="en-US" sz="1600" kern="100" dirty="0">
                <a:solidFill>
                  <a:prstClr val="black">
                    <a:lumMod val="85000"/>
                    <a:lumOff val="15000"/>
                  </a:prstClr>
                </a:solidFill>
                <a:latin typeface="微软雅黑" panose="020B0503020204020204" charset="-122"/>
                <a:ea typeface="微软雅黑" panose="020B0503020204020204" charset="-122"/>
              </a:rPr>
              <a:t>刊名，出版年，卷</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期</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起止页码</a:t>
            </a:r>
            <a:endParaRPr lang="en-US" altLang="zh-CN" sz="1600" kern="100" dirty="0">
              <a:solidFill>
                <a:prstClr val="black">
                  <a:lumMod val="85000"/>
                  <a:lumOff val="15000"/>
                </a:prstClr>
              </a:solidFill>
              <a:latin typeface="微软雅黑" panose="020B0503020204020204" charset="-122"/>
              <a:ea typeface="微软雅黑" panose="020B0503020204020204" charset="-122"/>
            </a:endParaRPr>
          </a:p>
          <a:p>
            <a:pPr marL="400050" indent="-400050" algn="just">
              <a:lnSpc>
                <a:spcPct val="150000"/>
              </a:lnSpc>
              <a:spcAft>
                <a:spcPts val="600"/>
              </a:spcAft>
              <a:buClr>
                <a:srgbClr val="961318"/>
              </a:buClr>
              <a:buFont typeface="+mj-lt"/>
              <a:buAutoNum type="arabicPeriod"/>
              <a:defRPr/>
            </a:pPr>
            <a:r>
              <a:rPr lang="zh-CN" altLang="en-US" sz="1600" kern="100" dirty="0">
                <a:solidFill>
                  <a:prstClr val="black">
                    <a:lumMod val="85000"/>
                    <a:lumOff val="15000"/>
                  </a:prstClr>
                </a:solidFill>
                <a:latin typeface="微软雅黑" panose="020B0503020204020204" charset="-122"/>
                <a:ea typeface="微软雅黑" panose="020B0503020204020204" charset="-122"/>
              </a:rPr>
              <a:t>专著作者</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书名</a:t>
            </a:r>
            <a:r>
              <a:rPr lang="en-US" altLang="zh-CN" sz="1600" kern="100" dirty="0">
                <a:solidFill>
                  <a:prstClr val="black">
                    <a:lumMod val="85000"/>
                    <a:lumOff val="15000"/>
                  </a:prstClr>
                </a:solidFill>
                <a:latin typeface="微软雅黑" panose="020B0503020204020204" charset="-122"/>
                <a:ea typeface="微软雅黑" panose="020B0503020204020204" charset="-122"/>
              </a:rPr>
              <a:t>〔M〕.</a:t>
            </a:r>
            <a:r>
              <a:rPr lang="zh-CN" altLang="en-US" sz="1600" kern="100" dirty="0">
                <a:solidFill>
                  <a:prstClr val="black">
                    <a:lumMod val="85000"/>
                    <a:lumOff val="15000"/>
                  </a:prstClr>
                </a:solidFill>
                <a:latin typeface="微软雅黑" panose="020B0503020204020204" charset="-122"/>
                <a:ea typeface="微软雅黑" panose="020B0503020204020204" charset="-122"/>
              </a:rPr>
              <a:t>版本</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第一版不著录</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出版地∶出版者，出版年∶起止页码</a:t>
            </a:r>
            <a:endParaRPr lang="en-US" altLang="zh-CN" sz="1600" kern="100" dirty="0">
              <a:solidFill>
                <a:prstClr val="black">
                  <a:lumMod val="85000"/>
                  <a:lumOff val="15000"/>
                </a:prstClr>
              </a:solidFill>
              <a:latin typeface="微软雅黑" panose="020B0503020204020204" charset="-122"/>
              <a:ea typeface="微软雅黑" panose="020B0503020204020204" charset="-122"/>
            </a:endParaRPr>
          </a:p>
          <a:p>
            <a:pPr marL="400050" indent="-400050" algn="just">
              <a:lnSpc>
                <a:spcPct val="150000"/>
              </a:lnSpc>
              <a:spcAft>
                <a:spcPts val="600"/>
              </a:spcAft>
              <a:buClr>
                <a:srgbClr val="961318"/>
              </a:buClr>
              <a:buFont typeface="+mj-lt"/>
              <a:buAutoNum type="arabicPeriod"/>
              <a:defRPr/>
            </a:pPr>
            <a:r>
              <a:rPr lang="zh-CN" altLang="en-US" sz="1600" kern="100" dirty="0">
                <a:solidFill>
                  <a:prstClr val="black">
                    <a:lumMod val="85000"/>
                    <a:lumOff val="15000"/>
                  </a:prstClr>
                </a:solidFill>
                <a:latin typeface="微软雅黑" panose="020B0503020204020204" charset="-122"/>
                <a:ea typeface="微软雅黑" panose="020B0503020204020204" charset="-122"/>
              </a:rPr>
              <a:t>论文集作者</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题名</a:t>
            </a:r>
            <a:r>
              <a:rPr lang="en-US" altLang="zh-CN" sz="1600" kern="100" dirty="0">
                <a:solidFill>
                  <a:prstClr val="black">
                    <a:lumMod val="85000"/>
                    <a:lumOff val="15000"/>
                  </a:prstClr>
                </a:solidFill>
                <a:latin typeface="微软雅黑" panose="020B0503020204020204" charset="-122"/>
                <a:ea typeface="微软雅黑" panose="020B0503020204020204" charset="-122"/>
              </a:rPr>
              <a:t>〔C〕.</a:t>
            </a:r>
            <a:r>
              <a:rPr lang="zh-CN" altLang="en-US" sz="1600" kern="100" dirty="0">
                <a:solidFill>
                  <a:prstClr val="black">
                    <a:lumMod val="85000"/>
                    <a:lumOff val="15000"/>
                  </a:prstClr>
                </a:solidFill>
                <a:latin typeface="微软雅黑" panose="020B0503020204020204" charset="-122"/>
                <a:ea typeface="微软雅黑" panose="020B0503020204020204" charset="-122"/>
              </a:rPr>
              <a:t>编者</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论文集名，出版地∶出版者，出版年∶起止页码</a:t>
            </a:r>
            <a:endParaRPr lang="en-US" altLang="zh-CN" sz="1600" kern="100" dirty="0">
              <a:solidFill>
                <a:prstClr val="black">
                  <a:lumMod val="85000"/>
                  <a:lumOff val="15000"/>
                </a:prstClr>
              </a:solidFill>
              <a:latin typeface="微软雅黑" panose="020B0503020204020204" charset="-122"/>
              <a:ea typeface="微软雅黑" panose="020B0503020204020204" charset="-122"/>
            </a:endParaRPr>
          </a:p>
          <a:p>
            <a:pPr marL="400050" indent="-400050" algn="just">
              <a:lnSpc>
                <a:spcPct val="150000"/>
              </a:lnSpc>
              <a:spcAft>
                <a:spcPts val="600"/>
              </a:spcAft>
              <a:buClr>
                <a:srgbClr val="961318"/>
              </a:buClr>
              <a:buFont typeface="+mj-lt"/>
              <a:buAutoNum type="arabicPeriod"/>
              <a:defRPr/>
            </a:pPr>
            <a:r>
              <a:rPr lang="zh-CN" altLang="en-US" sz="1600" kern="100" dirty="0">
                <a:solidFill>
                  <a:prstClr val="black">
                    <a:lumMod val="85000"/>
                    <a:lumOff val="15000"/>
                  </a:prstClr>
                </a:solidFill>
                <a:latin typeface="微软雅黑" panose="020B0503020204020204" charset="-122"/>
                <a:ea typeface="微软雅黑" panose="020B0503020204020204" charset="-122"/>
              </a:rPr>
              <a:t>学位论文作者</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题名</a:t>
            </a:r>
            <a:r>
              <a:rPr lang="en-US" altLang="zh-CN" sz="1600" kern="100" dirty="0">
                <a:solidFill>
                  <a:prstClr val="black">
                    <a:lumMod val="85000"/>
                    <a:lumOff val="15000"/>
                  </a:prstClr>
                </a:solidFill>
                <a:latin typeface="微软雅黑" panose="020B0503020204020204" charset="-122"/>
                <a:ea typeface="微软雅黑" panose="020B0503020204020204" charset="-122"/>
              </a:rPr>
              <a:t>〔D〕.</a:t>
            </a:r>
            <a:r>
              <a:rPr lang="zh-CN" altLang="en-US" sz="1600" kern="100" dirty="0">
                <a:solidFill>
                  <a:prstClr val="black">
                    <a:lumMod val="85000"/>
                    <a:lumOff val="15000"/>
                  </a:prstClr>
                </a:solidFill>
                <a:latin typeface="微软雅黑" panose="020B0503020204020204" charset="-122"/>
                <a:ea typeface="微软雅黑" panose="020B0503020204020204" charset="-122"/>
              </a:rPr>
              <a:t>保存地点</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保存单位</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年份</a:t>
            </a:r>
            <a:endParaRPr lang="en-US" altLang="zh-CN" sz="1600" kern="100" dirty="0">
              <a:solidFill>
                <a:prstClr val="black">
                  <a:lumMod val="85000"/>
                  <a:lumOff val="15000"/>
                </a:prstClr>
              </a:solidFill>
              <a:latin typeface="微软雅黑" panose="020B0503020204020204" charset="-122"/>
              <a:ea typeface="微软雅黑" panose="020B0503020204020204" charset="-122"/>
            </a:endParaRPr>
          </a:p>
          <a:p>
            <a:pPr marL="400050" indent="-400050" algn="just">
              <a:lnSpc>
                <a:spcPct val="150000"/>
              </a:lnSpc>
              <a:spcAft>
                <a:spcPts val="600"/>
              </a:spcAft>
              <a:buClr>
                <a:srgbClr val="961318"/>
              </a:buClr>
              <a:buFont typeface="+mj-lt"/>
              <a:buAutoNum type="arabicPeriod"/>
              <a:defRPr/>
            </a:pPr>
            <a:r>
              <a:rPr lang="zh-CN" altLang="en-US" sz="1600" kern="100" dirty="0">
                <a:solidFill>
                  <a:prstClr val="black">
                    <a:lumMod val="85000"/>
                    <a:lumOff val="15000"/>
                  </a:prstClr>
                </a:solidFill>
                <a:latin typeface="微软雅黑" panose="020B0503020204020204" charset="-122"/>
                <a:ea typeface="微软雅黑" panose="020B0503020204020204" charset="-122"/>
              </a:rPr>
              <a:t>专利文献题名</a:t>
            </a:r>
            <a:r>
              <a:rPr lang="en-US" altLang="zh-CN" sz="1600" kern="100" dirty="0">
                <a:solidFill>
                  <a:prstClr val="black">
                    <a:lumMod val="85000"/>
                    <a:lumOff val="15000"/>
                  </a:prstClr>
                </a:solidFill>
                <a:latin typeface="微软雅黑" panose="020B0503020204020204" charset="-122"/>
                <a:ea typeface="微软雅黑" panose="020B0503020204020204" charset="-122"/>
              </a:rPr>
              <a:t>〔P〕.</a:t>
            </a:r>
            <a:r>
              <a:rPr lang="zh-CN" altLang="en-US" sz="1600" kern="100" dirty="0">
                <a:solidFill>
                  <a:prstClr val="black">
                    <a:lumMod val="85000"/>
                    <a:lumOff val="15000"/>
                  </a:prstClr>
                </a:solidFill>
                <a:latin typeface="微软雅黑" panose="020B0503020204020204" charset="-122"/>
                <a:ea typeface="微软雅黑" panose="020B0503020204020204" charset="-122"/>
              </a:rPr>
              <a:t>国别</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专利文献种类</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专利号</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出版日期</a:t>
            </a:r>
            <a:endParaRPr lang="en-US" altLang="zh-CN" sz="1600" kern="100" dirty="0">
              <a:solidFill>
                <a:prstClr val="black">
                  <a:lumMod val="85000"/>
                  <a:lumOff val="15000"/>
                </a:prstClr>
              </a:solidFill>
              <a:latin typeface="微软雅黑" panose="020B0503020204020204" charset="-122"/>
              <a:ea typeface="微软雅黑" panose="020B0503020204020204" charset="-122"/>
            </a:endParaRPr>
          </a:p>
          <a:p>
            <a:pPr marL="400050" indent="-400050" algn="just">
              <a:lnSpc>
                <a:spcPct val="150000"/>
              </a:lnSpc>
              <a:spcAft>
                <a:spcPts val="600"/>
              </a:spcAft>
              <a:buClr>
                <a:srgbClr val="961318"/>
              </a:buClr>
              <a:buFont typeface="+mj-lt"/>
              <a:buAutoNum type="arabicPeriod"/>
              <a:defRPr/>
            </a:pPr>
            <a:r>
              <a:rPr lang="zh-CN" altLang="en-US" sz="1600" kern="100" dirty="0">
                <a:solidFill>
                  <a:prstClr val="black">
                    <a:lumMod val="85000"/>
                    <a:lumOff val="15000"/>
                  </a:prstClr>
                </a:solidFill>
                <a:latin typeface="微软雅黑" panose="020B0503020204020204" charset="-122"/>
                <a:ea typeface="微软雅黑" panose="020B0503020204020204" charset="-122"/>
              </a:rPr>
              <a:t>标准编号</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标准名称</a:t>
            </a:r>
            <a:r>
              <a:rPr lang="en-US" altLang="zh-CN" sz="1600" kern="100" dirty="0">
                <a:solidFill>
                  <a:prstClr val="black">
                    <a:lumMod val="85000"/>
                    <a:lumOff val="15000"/>
                  </a:prstClr>
                </a:solidFill>
                <a:latin typeface="微软雅黑" panose="020B0503020204020204" charset="-122"/>
                <a:ea typeface="微软雅黑" panose="020B0503020204020204" charset="-122"/>
              </a:rPr>
              <a:t>〔S〕</a:t>
            </a:r>
            <a:endParaRPr lang="en-US" altLang="zh-CN" sz="1600" kern="100" dirty="0">
              <a:solidFill>
                <a:prstClr val="black">
                  <a:lumMod val="85000"/>
                  <a:lumOff val="15000"/>
                </a:prstClr>
              </a:solidFill>
              <a:latin typeface="微软雅黑" panose="020B0503020204020204" charset="-122"/>
              <a:ea typeface="微软雅黑" panose="020B0503020204020204" charset="-122"/>
            </a:endParaRPr>
          </a:p>
          <a:p>
            <a:pPr marL="400050" indent="-400050" algn="just">
              <a:lnSpc>
                <a:spcPct val="150000"/>
              </a:lnSpc>
              <a:spcAft>
                <a:spcPts val="600"/>
              </a:spcAft>
              <a:buClr>
                <a:srgbClr val="961318"/>
              </a:buClr>
              <a:buFont typeface="+mj-lt"/>
              <a:buAutoNum type="arabicPeriod"/>
              <a:defRPr/>
            </a:pPr>
            <a:r>
              <a:rPr lang="zh-CN" altLang="en-US" sz="1600" kern="100" dirty="0">
                <a:solidFill>
                  <a:prstClr val="black">
                    <a:lumMod val="85000"/>
                    <a:lumOff val="15000"/>
                  </a:prstClr>
                </a:solidFill>
                <a:latin typeface="微软雅黑" panose="020B0503020204020204" charset="-122"/>
                <a:ea typeface="微软雅黑" panose="020B0503020204020204" charset="-122"/>
              </a:rPr>
              <a:t>报纸作者</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题名</a:t>
            </a:r>
            <a:r>
              <a:rPr lang="en-US" altLang="zh-CN" sz="1600" kern="100" dirty="0">
                <a:solidFill>
                  <a:prstClr val="black">
                    <a:lumMod val="85000"/>
                    <a:lumOff val="15000"/>
                  </a:prstClr>
                </a:solidFill>
                <a:latin typeface="微软雅黑" panose="020B0503020204020204" charset="-122"/>
                <a:ea typeface="微软雅黑" panose="020B0503020204020204" charset="-122"/>
              </a:rPr>
              <a:t>〔N〕.</a:t>
            </a:r>
            <a:r>
              <a:rPr lang="zh-CN" altLang="en-US" sz="1600" kern="100" dirty="0">
                <a:solidFill>
                  <a:prstClr val="black">
                    <a:lumMod val="85000"/>
                    <a:lumOff val="15000"/>
                  </a:prstClr>
                </a:solidFill>
                <a:latin typeface="微软雅黑" panose="020B0503020204020204" charset="-122"/>
                <a:ea typeface="微软雅黑" panose="020B0503020204020204" charset="-122"/>
              </a:rPr>
              <a:t>报纸名</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出版日期</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版次</a:t>
            </a:r>
            <a:r>
              <a:rPr lang="en-US" altLang="zh-CN" sz="1600" kern="100" dirty="0">
                <a:solidFill>
                  <a:prstClr val="black">
                    <a:lumMod val="85000"/>
                    <a:lumOff val="15000"/>
                  </a:prstClr>
                </a:solidFill>
                <a:latin typeface="微软雅黑" panose="020B0503020204020204" charset="-122"/>
                <a:ea typeface="微软雅黑" panose="020B0503020204020204" charset="-122"/>
              </a:rPr>
              <a:t>) </a:t>
            </a:r>
            <a:endParaRPr lang="en-US" altLang="zh-CN" sz="1600" kern="100" dirty="0">
              <a:solidFill>
                <a:prstClr val="black">
                  <a:lumMod val="85000"/>
                  <a:lumOff val="15000"/>
                </a:prstClr>
              </a:solidFill>
              <a:latin typeface="微软雅黑" panose="020B0503020204020204" charset="-122"/>
              <a:ea typeface="微软雅黑" panose="020B0503020204020204" charset="-122"/>
            </a:endParaRPr>
          </a:p>
          <a:p>
            <a:pPr marL="400050" indent="-400050" algn="just">
              <a:lnSpc>
                <a:spcPct val="150000"/>
              </a:lnSpc>
              <a:spcAft>
                <a:spcPts val="600"/>
              </a:spcAft>
              <a:buClr>
                <a:srgbClr val="961318"/>
              </a:buClr>
              <a:buFont typeface="+mj-lt"/>
              <a:buAutoNum type="arabicPeriod"/>
              <a:defRPr/>
            </a:pPr>
            <a:r>
              <a:rPr lang="zh-CN" altLang="en-US" sz="1600" kern="100" dirty="0">
                <a:solidFill>
                  <a:prstClr val="black">
                    <a:lumMod val="85000"/>
                    <a:lumOff val="15000"/>
                  </a:prstClr>
                </a:solidFill>
                <a:latin typeface="微软雅黑" panose="020B0503020204020204" charset="-122"/>
                <a:ea typeface="微软雅黑" panose="020B0503020204020204" charset="-122"/>
              </a:rPr>
              <a:t>报告作者</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题名</a:t>
            </a:r>
            <a:r>
              <a:rPr lang="en-US" altLang="zh-CN" sz="1600" kern="100" dirty="0">
                <a:solidFill>
                  <a:prstClr val="black">
                    <a:lumMod val="85000"/>
                    <a:lumOff val="15000"/>
                  </a:prstClr>
                </a:solidFill>
                <a:latin typeface="微软雅黑" panose="020B0503020204020204" charset="-122"/>
                <a:ea typeface="微软雅黑" panose="020B0503020204020204" charset="-122"/>
              </a:rPr>
              <a:t>〔R〕.</a:t>
            </a:r>
            <a:r>
              <a:rPr lang="zh-CN" altLang="en-US" sz="1600" kern="100" dirty="0">
                <a:solidFill>
                  <a:prstClr val="black">
                    <a:lumMod val="85000"/>
                    <a:lumOff val="15000"/>
                  </a:prstClr>
                </a:solidFill>
                <a:latin typeface="微软雅黑" panose="020B0503020204020204" charset="-122"/>
                <a:ea typeface="微软雅黑" panose="020B0503020204020204" charset="-122"/>
              </a:rPr>
              <a:t>保存地点</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年份</a:t>
            </a:r>
            <a:endParaRPr lang="en-US" altLang="zh-CN" sz="1600" kern="100" dirty="0">
              <a:solidFill>
                <a:prstClr val="black">
                  <a:lumMod val="85000"/>
                  <a:lumOff val="15000"/>
                </a:prstClr>
              </a:solidFill>
              <a:latin typeface="微软雅黑" panose="020B0503020204020204" charset="-122"/>
              <a:ea typeface="微软雅黑" panose="020B0503020204020204" charset="-122"/>
            </a:endParaRPr>
          </a:p>
          <a:p>
            <a:pPr marL="400050" indent="-400050" algn="just">
              <a:lnSpc>
                <a:spcPct val="150000"/>
              </a:lnSpc>
              <a:spcAft>
                <a:spcPts val="600"/>
              </a:spcAft>
              <a:buClr>
                <a:srgbClr val="961318"/>
              </a:buClr>
              <a:buFont typeface="+mj-lt"/>
              <a:buAutoNum type="arabicPeriod"/>
              <a:defRPr/>
            </a:pPr>
            <a:r>
              <a:rPr lang="zh-CN" altLang="en-US" sz="1600" kern="100" dirty="0">
                <a:solidFill>
                  <a:prstClr val="black">
                    <a:lumMod val="85000"/>
                    <a:lumOff val="15000"/>
                  </a:prstClr>
                </a:solidFill>
                <a:latin typeface="微软雅黑" panose="020B0503020204020204" charset="-122"/>
                <a:ea typeface="微软雅黑" panose="020B0503020204020204" charset="-122"/>
              </a:rPr>
              <a:t>电子文献作者</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题名</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电子文献及载体类型标识</a:t>
            </a:r>
            <a:r>
              <a:rPr lang="en-US" altLang="zh-CN" sz="1600" kern="100" dirty="0">
                <a:solidFill>
                  <a:prstClr val="black">
                    <a:lumMod val="85000"/>
                    <a:lumOff val="15000"/>
                  </a:prstClr>
                </a:solidFill>
                <a:latin typeface="微软雅黑" panose="020B0503020204020204" charset="-122"/>
                <a:ea typeface="微软雅黑" panose="020B0503020204020204" charset="-122"/>
              </a:rPr>
              <a:t>〕.</a:t>
            </a:r>
            <a:r>
              <a:rPr lang="zh-CN" altLang="en-US" sz="1600" kern="100" dirty="0">
                <a:solidFill>
                  <a:prstClr val="black">
                    <a:lumMod val="85000"/>
                    <a:lumOff val="15000"/>
                  </a:prstClr>
                </a:solidFill>
                <a:latin typeface="微软雅黑" panose="020B0503020204020204" charset="-122"/>
                <a:ea typeface="微软雅黑" panose="020B0503020204020204" charset="-122"/>
              </a:rPr>
              <a:t>文献出处，日期</a:t>
            </a:r>
            <a:endParaRPr lang="en-US" altLang="zh-CN" sz="1600" kern="100" dirty="0">
              <a:solidFill>
                <a:prstClr val="black">
                  <a:lumMod val="85000"/>
                  <a:lumOff val="15000"/>
                </a:prstClr>
              </a:solidFill>
              <a:latin typeface="微软雅黑" panose="020B0503020204020204" charset="-122"/>
              <a:ea typeface="微软雅黑" panose="020B0503020204020204" charset="-122"/>
            </a:endParaRPr>
          </a:p>
        </p:txBody>
      </p:sp>
      <p:sp>
        <p:nvSpPr>
          <p:cNvPr id="17" name="文本框 16"/>
          <p:cNvSpPr txBox="1"/>
          <p:nvPr/>
        </p:nvSpPr>
        <p:spPr>
          <a:xfrm>
            <a:off x="10138633" y="4904218"/>
            <a:ext cx="1394555" cy="1289761"/>
          </a:xfrm>
          <a:custGeom>
            <a:avLst/>
            <a:gdLst/>
            <a:ahLst/>
            <a:cxnLst/>
            <a:rect l="l" t="t" r="r" b="b"/>
            <a:pathLst>
              <a:path w="533451" h="493365">
                <a:moveTo>
                  <a:pt x="335077" y="0"/>
                </a:moveTo>
                <a:lnTo>
                  <a:pt x="533451" y="0"/>
                </a:lnTo>
                <a:lnTo>
                  <a:pt x="533451" y="169594"/>
                </a:lnTo>
                <a:cubicBezTo>
                  <a:pt x="533451" y="261415"/>
                  <a:pt x="522830" y="327539"/>
                  <a:pt x="501588" y="367968"/>
                </a:cubicBezTo>
                <a:cubicBezTo>
                  <a:pt x="472123" y="423472"/>
                  <a:pt x="426213" y="465271"/>
                  <a:pt x="363857" y="493365"/>
                </a:cubicBezTo>
                <a:lnTo>
                  <a:pt x="318632" y="420388"/>
                </a:lnTo>
                <a:cubicBezTo>
                  <a:pt x="355634" y="405313"/>
                  <a:pt x="383215" y="381501"/>
                  <a:pt x="401373" y="348953"/>
                </a:cubicBezTo>
                <a:cubicBezTo>
                  <a:pt x="419532" y="316405"/>
                  <a:pt x="429639" y="271693"/>
                  <a:pt x="431695" y="214819"/>
                </a:cubicBezTo>
                <a:lnTo>
                  <a:pt x="335077" y="214819"/>
                </a:lnTo>
                <a:close/>
                <a:moveTo>
                  <a:pt x="16445" y="0"/>
                </a:moveTo>
                <a:lnTo>
                  <a:pt x="214819" y="0"/>
                </a:lnTo>
                <a:lnTo>
                  <a:pt x="214819" y="169594"/>
                </a:lnTo>
                <a:cubicBezTo>
                  <a:pt x="214819" y="261415"/>
                  <a:pt x="204198" y="327539"/>
                  <a:pt x="182956" y="367968"/>
                </a:cubicBezTo>
                <a:cubicBezTo>
                  <a:pt x="153491" y="423472"/>
                  <a:pt x="107581" y="465271"/>
                  <a:pt x="45225" y="493365"/>
                </a:cubicBezTo>
                <a:lnTo>
                  <a:pt x="0" y="420388"/>
                </a:lnTo>
                <a:cubicBezTo>
                  <a:pt x="37002" y="405313"/>
                  <a:pt x="64583" y="381501"/>
                  <a:pt x="82741" y="348953"/>
                </a:cubicBezTo>
                <a:cubicBezTo>
                  <a:pt x="100900" y="316405"/>
                  <a:pt x="111007" y="271693"/>
                  <a:pt x="113063" y="214819"/>
                </a:cubicBezTo>
                <a:lnTo>
                  <a:pt x="16445" y="214819"/>
                </a:lnTo>
                <a:close/>
              </a:path>
            </a:pathLst>
          </a:custGeom>
          <a:gradFill>
            <a:gsLst>
              <a:gs pos="0">
                <a:srgbClr val="961318">
                  <a:alpha val="10000"/>
                </a:srgbClr>
              </a:gs>
              <a:gs pos="100000">
                <a:srgbClr val="961318">
                  <a:alpha val="30000"/>
                </a:srgbClr>
              </a:gs>
            </a:gsLst>
            <a:lin ang="0" scaled="0"/>
          </a:gradFill>
          <a:ln>
            <a:noFill/>
          </a:ln>
          <a:effectLst>
            <a:outerShdw blurRad="254000" sx="102000" sy="102000" algn="ctr" rotWithShape="0">
              <a:srgbClr val="A92B33">
                <a:alpha val="12000"/>
              </a:srgb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algn="ctr">
              <a:defRPr sz="13800">
                <a:solidFill>
                  <a:schemeClr val="bg1"/>
                </a:solidFill>
                <a:latin typeface="思源黑体 CN Heavy" panose="020B0A00000000000000" pitchFamily="34" charset="-122"/>
                <a:ea typeface="思源黑体 CN Heavy" panose="020B0A00000000000000" pitchFamily="34" charset="-122"/>
                <a:cs typeface="Arial" panose="020B0604020202020204" pitchFamily="34" charset="0"/>
              </a:defRPr>
            </a:lvl1p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3800" b="0" i="0" u="none" strike="noStrike" kern="0" cap="none" spc="0" normalizeH="0" baseline="0" noProof="0" dirty="0">
              <a:ln>
                <a:noFill/>
              </a:ln>
              <a:solidFill>
                <a:srgbClr val="FFFFFF"/>
              </a:solidFill>
              <a:effectLst/>
              <a:uLnTx/>
              <a:uFillTx/>
              <a:ea typeface="思源黑体 CN Heavy" panose="020B0A00000000000000" pitchFamily="34" charset="-122"/>
              <a:cs typeface="Arial" panose="020B0604020202020204" pitchFamily="34" charset="0"/>
            </a:endParaRPr>
          </a:p>
        </p:txBody>
      </p:sp>
      <p:grpSp>
        <p:nvGrpSpPr>
          <p:cNvPr id="18" name="组合 17"/>
          <p:cNvGrpSpPr/>
          <p:nvPr/>
        </p:nvGrpSpPr>
        <p:grpSpPr>
          <a:xfrm rot="5400000" flipH="1">
            <a:off x="9772067" y="-690032"/>
            <a:ext cx="231871" cy="4608000"/>
            <a:chOff x="4399082" y="1624876"/>
            <a:chExt cx="231871" cy="3276600"/>
          </a:xfrm>
        </p:grpSpPr>
        <p:cxnSp>
          <p:nvCxnSpPr>
            <p:cNvPr id="19" name="直接连接符 18"/>
            <p:cNvCxnSpPr/>
            <p:nvPr/>
          </p:nvCxnSpPr>
          <p:spPr>
            <a:xfrm rot="5400000" flipV="1">
              <a:off x="2992653" y="3263176"/>
              <a:ext cx="3276600" cy="0"/>
            </a:xfrm>
            <a:prstGeom prst="line">
              <a:avLst/>
            </a:prstGeom>
            <a:noFill/>
            <a:ln w="38100" cap="flat" cmpd="sng" algn="ctr">
              <a:gradFill flip="none" rotWithShape="1">
                <a:gsLst>
                  <a:gs pos="29000">
                    <a:srgbClr val="961318"/>
                  </a:gs>
                  <a:gs pos="99000">
                    <a:srgbClr val="961318">
                      <a:alpha val="0"/>
                    </a:srgbClr>
                  </a:gs>
                </a:gsLst>
                <a:lin ang="0" scaled="1"/>
                <a:tileRect/>
              </a:gradFill>
              <a:prstDash val="solid"/>
              <a:miter lim="800000"/>
            </a:ln>
            <a:effectLst/>
          </p:spPr>
        </p:cxnSp>
        <p:cxnSp>
          <p:nvCxnSpPr>
            <p:cNvPr id="20" name="直接连接符 19"/>
            <p:cNvCxnSpPr/>
            <p:nvPr/>
          </p:nvCxnSpPr>
          <p:spPr>
            <a:xfrm rot="5400000" flipV="1">
              <a:off x="3608507" y="2415451"/>
              <a:ext cx="1581150" cy="0"/>
            </a:xfrm>
            <a:prstGeom prst="line">
              <a:avLst/>
            </a:prstGeom>
            <a:noFill/>
            <a:ln w="38100" cap="flat" cmpd="sng" algn="ctr">
              <a:gradFill flip="none" rotWithShape="1">
                <a:gsLst>
                  <a:gs pos="29000">
                    <a:srgbClr val="961318"/>
                  </a:gs>
                  <a:gs pos="100000">
                    <a:srgbClr val="961318">
                      <a:alpha val="0"/>
                    </a:srgbClr>
                  </a:gs>
                </a:gsLst>
                <a:lin ang="0" scaled="1"/>
                <a:tileRect/>
              </a:gradFill>
              <a:prstDash val="solid"/>
              <a:miter lim="800000"/>
            </a:ln>
            <a:effectLst/>
          </p:spPr>
        </p:cxnSp>
      </p:gr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1">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l="16649" r="16649"/>
          <a:stretch>
            <a:fillRect/>
          </a:stretch>
        </p:blipFill>
        <p:spPr>
          <a:xfrm>
            <a:off x="3796093" y="1129094"/>
            <a:ext cx="4599812" cy="4599812"/>
          </a:xfrm>
          <a:prstGeom prst="ellipse">
            <a:avLst/>
          </a:prstGeom>
        </p:spPr>
      </p:pic>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5" name="矩形 14"/>
          <p:cNvSpPr/>
          <p:nvPr/>
        </p:nvSpPr>
        <p:spPr>
          <a:xfrm>
            <a:off x="2825001" y="2413337"/>
            <a:ext cx="6541997" cy="1015663"/>
          </a:xfrm>
          <a:prstGeom prst="rect">
            <a:avLst/>
          </a:prstGeom>
        </p:spPr>
        <p:txBody>
          <a:bodyPr wrap="square">
            <a:spAutoFit/>
          </a:bodyPr>
          <a:lstStyle/>
          <a:p>
            <a:pPr algn="ctr">
              <a:defRPr/>
            </a:pPr>
            <a:r>
              <a:rPr lang="zh-CN" altLang="en-US" sz="6000" b="1" i="1" dirty="0">
                <a:solidFill>
                  <a:srgbClr val="961318"/>
                </a:solidFill>
                <a:latin typeface="微软雅黑" panose="020B0503020204020204" charset="-122"/>
                <a:ea typeface="微软雅黑" panose="020B0503020204020204" charset="-122"/>
              </a:rPr>
              <a:t>空白也是一种美！</a:t>
            </a:r>
            <a:endParaRPr lang="zh-CN" altLang="en-US" sz="6000" b="1" i="1" dirty="0">
              <a:solidFill>
                <a:srgbClr val="961318"/>
              </a:solidFill>
              <a:latin typeface="微软雅黑" panose="020B0503020204020204" charset="-122"/>
              <a:ea typeface="微软雅黑" panose="020B0503020204020204" charset="-122"/>
            </a:endParaRPr>
          </a:p>
        </p:txBody>
      </p:sp>
      <p:sp>
        <p:nvSpPr>
          <p:cNvPr id="16" name="矩形 15"/>
          <p:cNvSpPr/>
          <p:nvPr/>
        </p:nvSpPr>
        <p:spPr>
          <a:xfrm>
            <a:off x="2863204" y="3539917"/>
            <a:ext cx="6541997" cy="1015663"/>
          </a:xfrm>
          <a:prstGeom prst="rect">
            <a:avLst/>
          </a:prstGeom>
        </p:spPr>
        <p:txBody>
          <a:bodyPr wrap="square">
            <a:spAutoFit/>
          </a:bodyPr>
          <a:lstStyle/>
          <a:p>
            <a:pPr algn="ctr">
              <a:defRPr/>
            </a:pPr>
            <a:r>
              <a:rPr lang="zh-CN" altLang="en-US" sz="6000" b="1" i="1" dirty="0">
                <a:solidFill>
                  <a:srgbClr val="961318"/>
                </a:solidFill>
                <a:latin typeface="微软雅黑" panose="020B0503020204020204" charset="-122"/>
                <a:ea typeface="微软雅黑" panose="020B0503020204020204" charset="-122"/>
              </a:rPr>
              <a:t>你的模板你做主！</a:t>
            </a:r>
            <a:endParaRPr lang="zh-CN" altLang="en-US" sz="6000" b="1" i="1" dirty="0">
              <a:solidFill>
                <a:srgbClr val="961318"/>
              </a:solidFill>
              <a:latin typeface="微软雅黑" panose="020B0503020204020204" charset="-122"/>
              <a:ea typeface="微软雅黑" panose="020B0503020204020204" charset="-122"/>
            </a:endParaRPr>
          </a:p>
        </p:txBody>
      </p:sp>
      <p:sp>
        <p:nvSpPr>
          <p:cNvPr id="9" name="文本框 8"/>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14" name="图片 13"/>
          <p:cNvPicPr>
            <a:picLocks noChangeAspect="1"/>
          </p:cNvPicPr>
          <p:nvPr/>
        </p:nvPicPr>
        <p:blipFill>
          <a:blip r:embed="rId2">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 y="-14988"/>
            <a:ext cx="12191999" cy="6872988"/>
          </a:xfrm>
          <a:prstGeom prst="rect">
            <a:avLst/>
          </a:prstGeom>
          <a:gradFill flip="none" rotWithShape="1">
            <a:gsLst>
              <a:gs pos="0">
                <a:srgbClr val="961318"/>
              </a:gs>
              <a:gs pos="54000">
                <a:srgbClr val="961318">
                  <a:alpha val="72000"/>
                </a:srgbClr>
              </a:gs>
              <a:gs pos="100000">
                <a:srgbClr val="961318">
                  <a:alpha val="90000"/>
                </a:srgbClr>
              </a:gs>
            </a:gsLst>
            <a:lin ang="162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宋体" panose="02010600030101010101" pitchFamily="2" charset="-122"/>
              <a:cs typeface="+mn-cs"/>
            </a:endParaRPr>
          </a:p>
        </p:txBody>
      </p:sp>
      <p:pic>
        <p:nvPicPr>
          <p:cNvPr id="6" name="图片 5"/>
          <p:cNvPicPr>
            <a:picLocks noChangeAspect="1"/>
          </p:cNvPicPr>
          <p:nvPr/>
        </p:nvPicPr>
        <p:blipFill>
          <a:blip r:embed="rId1">
            <a:extLst>
              <a:ext uri="{BEBA8EAE-BF5A-486C-A8C5-ECC9F3942E4B}">
                <a14:imgProps xmlns:a14="http://schemas.microsoft.com/office/drawing/2010/main">
                  <a14:imgLayer r:embed="rId2">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6719392" y="620828"/>
            <a:ext cx="5472608" cy="6272330"/>
          </a:xfrm>
          <a:prstGeom prst="rect">
            <a:avLst/>
          </a:prstGeom>
        </p:spPr>
      </p:pic>
      <p:grpSp>
        <p:nvGrpSpPr>
          <p:cNvPr id="7" name="组合 6"/>
          <p:cNvGrpSpPr/>
          <p:nvPr/>
        </p:nvGrpSpPr>
        <p:grpSpPr>
          <a:xfrm>
            <a:off x="1848416" y="2804189"/>
            <a:ext cx="5256584" cy="1899301"/>
            <a:chOff x="2135560" y="1748871"/>
            <a:chExt cx="5256584" cy="1899301"/>
          </a:xfrm>
        </p:grpSpPr>
        <p:sp>
          <p:nvSpPr>
            <p:cNvPr id="8" name="文本框 7"/>
            <p:cNvSpPr txBox="1"/>
            <p:nvPr/>
          </p:nvSpPr>
          <p:spPr>
            <a:xfrm flipH="1">
              <a:off x="2135560" y="1748871"/>
              <a:ext cx="5256584" cy="132343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8000" b="1" i="0" u="none" strike="noStrike" kern="0" cap="none" spc="300" normalizeH="0" baseline="0" noProof="0" dirty="0">
                  <a:ln>
                    <a:noFill/>
                  </a:ln>
                  <a:solidFill>
                    <a:prstClr val="white"/>
                  </a:solidFill>
                  <a:effectLst/>
                  <a:uLnTx/>
                  <a:uFillTx/>
                  <a:latin typeface="微软雅黑" panose="020B0503020204020204" charset="-122"/>
                  <a:ea typeface="微软雅黑" panose="020B0503020204020204" charset="-122"/>
                </a:rPr>
                <a:t>欢迎提问</a:t>
              </a:r>
              <a:endParaRPr kumimoji="0" lang="zh-CN" altLang="en-US" sz="8000" b="1" i="0" u="none" strike="noStrike" kern="0" cap="none" spc="300" normalizeH="0" baseline="0" noProof="0" dirty="0">
                <a:ln>
                  <a:noFill/>
                </a:ln>
                <a:solidFill>
                  <a:prstClr val="white"/>
                </a:solidFill>
                <a:effectLst/>
                <a:uLnTx/>
                <a:uFillTx/>
                <a:latin typeface="微软雅黑" panose="020B0503020204020204" charset="-122"/>
                <a:ea typeface="微软雅黑" panose="020B0503020204020204" charset="-122"/>
              </a:endParaRPr>
            </a:p>
          </p:txBody>
        </p:sp>
        <p:cxnSp>
          <p:nvCxnSpPr>
            <p:cNvPr id="9" name="直接连接符 8"/>
            <p:cNvCxnSpPr/>
            <p:nvPr/>
          </p:nvCxnSpPr>
          <p:spPr>
            <a:xfrm>
              <a:off x="2279576" y="3102783"/>
              <a:ext cx="4176464" cy="0"/>
            </a:xfrm>
            <a:prstGeom prst="line">
              <a:avLst/>
            </a:prstGeom>
            <a:noFill/>
            <a:ln w="28575" cap="flat" cmpd="sng" algn="ctr">
              <a:solidFill>
                <a:sysClr val="window" lastClr="FFFFFF"/>
              </a:solidFill>
              <a:prstDash val="solid"/>
            </a:ln>
            <a:effectLst/>
          </p:spPr>
        </p:cxnSp>
        <p:sp>
          <p:nvSpPr>
            <p:cNvPr id="10" name="文本框 9"/>
            <p:cNvSpPr txBox="1"/>
            <p:nvPr/>
          </p:nvSpPr>
          <p:spPr>
            <a:xfrm>
              <a:off x="2135560" y="3278840"/>
              <a:ext cx="4176464" cy="369332"/>
            </a:xfrm>
            <a:prstGeom prst="rect">
              <a:avLst/>
            </a:prstGeom>
            <a:noFill/>
          </p:spPr>
          <p:txBody>
            <a:bodyPr wrap="square" rtlCol="0">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rPr>
                <a:t>Welcoming</a:t>
              </a:r>
              <a:r>
                <a:rPr kumimoji="0" lang="zh-CN" altLang="en-US" sz="18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rPr>
                <a:t> </a:t>
              </a:r>
              <a:r>
                <a:rPr kumimoji="0" lang="en-US" altLang="zh-CN" sz="18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rPr>
                <a:t>for communication.</a:t>
              </a:r>
              <a:endParaRPr kumimoji="0" lang="zh-CN" altLang="en-US" sz="18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endParaRPr>
            </a:p>
          </p:txBody>
        </p:sp>
      </p:grpSp>
      <p:sp>
        <p:nvSpPr>
          <p:cNvPr id="11" name="文本框 2"/>
          <p:cNvSpPr txBox="1"/>
          <p:nvPr/>
        </p:nvSpPr>
        <p:spPr>
          <a:xfrm>
            <a:off x="1766758" y="5359765"/>
            <a:ext cx="2268529" cy="120032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600" dirty="0">
                <a:solidFill>
                  <a:schemeClr val="bg1"/>
                </a:solidFill>
                <a:latin typeface="华文行楷" panose="02010800040101010101" pitchFamily="2" charset="-122"/>
                <a:ea typeface="华文行楷" panose="02010800040101010101" pitchFamily="2" charset="-122"/>
              </a:rPr>
              <a:t>团结 勤奋 求是 创新</a:t>
            </a:r>
            <a:endParaRPr lang="zh-CN" altLang="en-US" sz="3600" dirty="0">
              <a:solidFill>
                <a:schemeClr val="bg1"/>
              </a:solidFill>
              <a:latin typeface="华文行楷" panose="02010800040101010101" pitchFamily="2" charset="-122"/>
              <a:ea typeface="华文行楷" panose="02010800040101010101" pitchFamily="2" charset="-122"/>
            </a:endParaRPr>
          </a:p>
        </p:txBody>
      </p:sp>
      <p:pic>
        <p:nvPicPr>
          <p:cNvPr id="2" name="图片 1"/>
          <p:cNvPicPr>
            <a:picLocks noChangeAspect="1"/>
          </p:cNvPicPr>
          <p:nvPr/>
        </p:nvPicPr>
        <p:blipFill>
          <a:blip r:embed="rId3">
            <a:clrChange>
              <a:clrFrom>
                <a:srgbClr val="FFFFFF"/>
              </a:clrFrom>
              <a:clrTo>
                <a:srgbClr val="FFFFFF">
                  <a:alpha val="0"/>
                </a:srgbClr>
              </a:clrTo>
            </a:clrChange>
            <a:biLevel thresh="50000"/>
            <a:extLst>
              <a:ext uri="{28A0092B-C50C-407E-A947-70E740481C1C}">
                <a14:useLocalDpi xmlns:a14="http://schemas.microsoft.com/office/drawing/2010/main" val="0"/>
              </a:ext>
            </a:extLst>
          </a:blip>
          <a:srcRect/>
          <a:stretch>
            <a:fillRect/>
          </a:stretch>
        </p:blipFill>
        <p:spPr>
          <a:xfrm>
            <a:off x="812790" y="1010071"/>
            <a:ext cx="4176464" cy="1273421"/>
          </a:xfrm>
          <a:prstGeom prst="rect">
            <a:avLst/>
          </a:prstGeom>
        </p:spPr>
      </p:pic>
    </p:spTree>
  </p:cSld>
  <p:clrMapOvr>
    <a:masterClrMapping/>
  </p:clrMapOvr>
  <p:transition spd="slow">
    <p:cove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1" y="1204494"/>
            <a:ext cx="12191998" cy="4449009"/>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nvCxnSpPr>
        <p:spPr>
          <a:xfrm>
            <a:off x="4040965" y="5686961"/>
            <a:ext cx="4683398" cy="0"/>
          </a:xfrm>
          <a:prstGeom prst="line">
            <a:avLst/>
          </a:prstGeom>
          <a:noFill/>
          <a:ln w="12700" cap="flat" cmpd="sng" algn="ctr">
            <a:gradFill flip="none" rotWithShape="1">
              <a:gsLst>
                <a:gs pos="0">
                  <a:srgbClr val="961318"/>
                </a:gs>
                <a:gs pos="60000">
                  <a:srgbClr val="961318">
                    <a:alpha val="40000"/>
                  </a:srgbClr>
                </a:gs>
                <a:gs pos="92000">
                  <a:srgbClr val="961318">
                    <a:alpha val="0"/>
                  </a:srgbClr>
                </a:gs>
              </a:gsLst>
              <a:path path="circle">
                <a:fillToRect l="50000" t="50000" r="50000" b="50000"/>
              </a:path>
              <a:tileRect/>
            </a:gradFill>
            <a:prstDash val="solid"/>
            <a:miter lim="800000"/>
          </a:ln>
          <a:effectLst/>
        </p:spPr>
      </p:cxnSp>
      <p:grpSp>
        <p:nvGrpSpPr>
          <p:cNvPr id="7" name="组合 6"/>
          <p:cNvGrpSpPr/>
          <p:nvPr/>
        </p:nvGrpSpPr>
        <p:grpSpPr>
          <a:xfrm>
            <a:off x="1767755" y="6094684"/>
            <a:ext cx="2615402" cy="521014"/>
            <a:chOff x="1767755" y="5835880"/>
            <a:chExt cx="2273210" cy="463012"/>
          </a:xfrm>
        </p:grpSpPr>
        <p:sp>
          <p:nvSpPr>
            <p:cNvPr id="8" name="矩形: 圆角 7"/>
            <p:cNvSpPr/>
            <p:nvPr/>
          </p:nvSpPr>
          <p:spPr>
            <a:xfrm>
              <a:off x="1767755" y="5835880"/>
              <a:ext cx="2273210" cy="463012"/>
            </a:xfrm>
            <a:prstGeom prst="roundRect">
              <a:avLst>
                <a:gd name="adj" fmla="val 22153"/>
              </a:avLst>
            </a:prstGeom>
            <a:solidFill>
              <a:srgbClr val="96131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等线" panose="02010600030101010101" pitchFamily="2" charset="-122"/>
                <a:cs typeface="+mn-cs"/>
              </a:endParaRPr>
            </a:p>
          </p:txBody>
        </p:sp>
        <p:sp>
          <p:nvSpPr>
            <p:cNvPr id="9" name="文本框 8"/>
            <p:cNvSpPr txBox="1"/>
            <p:nvPr/>
          </p:nvSpPr>
          <p:spPr>
            <a:xfrm>
              <a:off x="1824140" y="5903279"/>
              <a:ext cx="2160442" cy="328216"/>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a:ln>
                    <a:noFill/>
                  </a:ln>
                  <a:solidFill>
                    <a:prstClr val="white"/>
                  </a:solidFill>
                  <a:effectLst/>
                  <a:uLnTx/>
                  <a:uFillTx/>
                  <a:latin typeface="Arial" panose="020B0604020202020204"/>
                  <a:ea typeface="等线" panose="02010600030101010101" pitchFamily="2" charset="-122"/>
                  <a:cs typeface="+mn-cs"/>
                </a:rPr>
                <a:t>答辩人：轻习</a:t>
              </a:r>
              <a:endParaRPr kumimoji="0" lang="zh-CN" altLang="en-US" sz="1800" b="0" i="0" u="none" strike="noStrike" kern="0" cap="none" spc="0" normalizeH="0" baseline="0" noProof="0" dirty="0">
                <a:ln>
                  <a:noFill/>
                </a:ln>
                <a:solidFill>
                  <a:prstClr val="white"/>
                </a:solidFill>
                <a:effectLst/>
                <a:uLnTx/>
                <a:uFillTx/>
                <a:latin typeface="Arial" panose="020B0604020202020204"/>
                <a:ea typeface="等线" panose="02010600030101010101" pitchFamily="2" charset="-122"/>
                <a:cs typeface="+mn-cs"/>
              </a:endParaRPr>
            </a:p>
          </p:txBody>
        </p:sp>
      </p:grpSp>
      <p:grpSp>
        <p:nvGrpSpPr>
          <p:cNvPr id="10" name="组合 9"/>
          <p:cNvGrpSpPr/>
          <p:nvPr/>
        </p:nvGrpSpPr>
        <p:grpSpPr>
          <a:xfrm>
            <a:off x="4742697" y="6083205"/>
            <a:ext cx="2932044" cy="532495"/>
            <a:chOff x="4873792" y="5835880"/>
            <a:chExt cx="2053147" cy="463012"/>
          </a:xfrm>
        </p:grpSpPr>
        <p:sp>
          <p:nvSpPr>
            <p:cNvPr id="11" name="矩形: 圆角 10"/>
            <p:cNvSpPr/>
            <p:nvPr/>
          </p:nvSpPr>
          <p:spPr>
            <a:xfrm>
              <a:off x="4985965" y="5835880"/>
              <a:ext cx="1828800" cy="463012"/>
            </a:xfrm>
            <a:prstGeom prst="roundRect">
              <a:avLst>
                <a:gd name="adj" fmla="val 22153"/>
              </a:avLst>
            </a:prstGeom>
            <a:solidFill>
              <a:srgbClr val="96131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Arial" panose="020B0604020202020204"/>
                <a:ea typeface="等线" panose="02010600030101010101" pitchFamily="2" charset="-122"/>
                <a:cs typeface="+mn-cs"/>
              </a:endParaRPr>
            </a:p>
          </p:txBody>
        </p:sp>
        <p:sp>
          <p:nvSpPr>
            <p:cNvPr id="12" name="文本框 11"/>
            <p:cNvSpPr txBox="1"/>
            <p:nvPr/>
          </p:nvSpPr>
          <p:spPr>
            <a:xfrm>
              <a:off x="4873792" y="5906816"/>
              <a:ext cx="2053147" cy="321139"/>
            </a:xfrm>
            <a:prstGeom prst="rect">
              <a:avLst/>
            </a:prstGeom>
            <a:noFill/>
          </p:spPr>
          <p:txBody>
            <a:bodyPr wrap="square" rtlCol="0" anchor="ctr">
              <a:spAutoFit/>
            </a:bodyPr>
            <a:lstStyle>
              <a:defPPr>
                <a:defRPr lang="zh-CN"/>
              </a:defPPr>
              <a:lvl1pPr algn="ctr">
                <a:defRPr>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a:ln>
                    <a:noFill/>
                  </a:ln>
                  <a:solidFill>
                    <a:prstClr val="white"/>
                  </a:solidFill>
                  <a:effectLst/>
                  <a:uLnTx/>
                  <a:uFillTx/>
                  <a:latin typeface="Arial" panose="020B0604020202020204"/>
                  <a:ea typeface="等线" panose="02010600030101010101" pitchFamily="2" charset="-122"/>
                  <a:cs typeface="+mn-cs"/>
                </a:rPr>
                <a:t>指导教师：</a:t>
              </a:r>
              <a:r>
                <a:rPr lang="zh-CN" altLang="en-US" kern="0" dirty="0">
                  <a:solidFill>
                    <a:prstClr val="white"/>
                  </a:solidFill>
                  <a:latin typeface="Arial" panose="020B0604020202020204"/>
                  <a:ea typeface="等线" panose="02010600030101010101" pitchFamily="2" charset="-122"/>
                </a:rPr>
                <a:t>轻习</a:t>
              </a:r>
              <a:endParaRPr kumimoji="0" lang="zh-CN" altLang="en-US" sz="1800" b="0" i="0" u="none" strike="noStrike" kern="0" cap="none" spc="0" normalizeH="0" baseline="0" noProof="0" dirty="0">
                <a:ln>
                  <a:noFill/>
                </a:ln>
                <a:solidFill>
                  <a:prstClr val="white"/>
                </a:solidFill>
                <a:effectLst/>
                <a:uLnTx/>
                <a:uFillTx/>
                <a:latin typeface="Arial" panose="020B0604020202020204"/>
                <a:ea typeface="等线" panose="02010600030101010101" pitchFamily="2" charset="-122"/>
                <a:cs typeface="+mn-cs"/>
              </a:endParaRPr>
            </a:p>
          </p:txBody>
        </p:sp>
      </p:grpSp>
      <p:sp>
        <p:nvSpPr>
          <p:cNvPr id="13" name="文本框 12"/>
          <p:cNvSpPr txBox="1"/>
          <p:nvPr/>
        </p:nvSpPr>
        <p:spPr>
          <a:xfrm>
            <a:off x="2765749" y="5059211"/>
            <a:ext cx="6635824"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800" b="0" i="0" u="none" strike="noStrike" kern="1200" cap="none" spc="0" normalizeH="0" baseline="0" noProof="0" dirty="0">
                <a:ln>
                  <a:noFill/>
                </a:ln>
                <a:solidFill>
                  <a:srgbClr val="961318"/>
                </a:solidFill>
                <a:effectLst/>
                <a:uLnTx/>
                <a:uFillTx/>
                <a:latin typeface="Arial" panose="020B0604020202020204"/>
                <a:ea typeface="等线" panose="02010600030101010101" pitchFamily="2" charset="-122"/>
                <a:cs typeface="+mn-cs"/>
              </a:rPr>
              <a:t>THANK YOU FOR YOUR LISTENING!</a:t>
            </a:r>
            <a:endParaRPr kumimoji="0" lang="en-US" altLang="zh-CN" sz="1800" b="0" i="0" u="none" strike="noStrike" kern="1200" cap="none" spc="0" normalizeH="0" baseline="0" noProof="0" dirty="0">
              <a:ln>
                <a:noFill/>
              </a:ln>
              <a:solidFill>
                <a:srgbClr val="961318"/>
              </a:solidFill>
              <a:effectLst/>
              <a:uLnTx/>
              <a:uFillTx/>
              <a:latin typeface="Arial" panose="020B0604020202020204"/>
              <a:ea typeface="等线" panose="02010600030101010101" pitchFamily="2" charset="-122"/>
              <a:cs typeface="+mn-cs"/>
            </a:endParaRPr>
          </a:p>
        </p:txBody>
      </p:sp>
      <p:grpSp>
        <p:nvGrpSpPr>
          <p:cNvPr id="14" name="组合 13"/>
          <p:cNvGrpSpPr/>
          <p:nvPr/>
        </p:nvGrpSpPr>
        <p:grpSpPr>
          <a:xfrm>
            <a:off x="8034280" y="6083206"/>
            <a:ext cx="2719859" cy="532494"/>
            <a:chOff x="8333639" y="5835880"/>
            <a:chExt cx="2552076" cy="463012"/>
          </a:xfrm>
        </p:grpSpPr>
        <p:sp>
          <p:nvSpPr>
            <p:cNvPr id="15" name="矩形: 圆角 14"/>
            <p:cNvSpPr/>
            <p:nvPr/>
          </p:nvSpPr>
          <p:spPr>
            <a:xfrm>
              <a:off x="8473071" y="5835880"/>
              <a:ext cx="2273210" cy="463012"/>
            </a:xfrm>
            <a:prstGeom prst="roundRect">
              <a:avLst>
                <a:gd name="adj" fmla="val 22153"/>
              </a:avLst>
            </a:prstGeom>
            <a:solidFill>
              <a:srgbClr val="96131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Arial" panose="020B0604020202020204"/>
                <a:ea typeface="等线" panose="02010600030101010101" pitchFamily="2" charset="-122"/>
                <a:cs typeface="+mn-cs"/>
              </a:endParaRPr>
            </a:p>
          </p:txBody>
        </p:sp>
        <p:sp>
          <p:nvSpPr>
            <p:cNvPr id="16" name="文本框 15"/>
            <p:cNvSpPr txBox="1"/>
            <p:nvPr/>
          </p:nvSpPr>
          <p:spPr>
            <a:xfrm>
              <a:off x="8333639" y="5882720"/>
              <a:ext cx="2552076" cy="369332"/>
            </a:xfrm>
            <a:prstGeom prst="rect">
              <a:avLst/>
            </a:prstGeom>
            <a:noFill/>
          </p:spPr>
          <p:txBody>
            <a:bodyPr wrap="square" rtlCol="0" anchor="ctr">
              <a:spAutoFit/>
            </a:bodyPr>
            <a:lstStyle>
              <a:defPPr>
                <a:defRPr lang="zh-CN"/>
              </a:defPPr>
              <a:lvl1pPr algn="ctr">
                <a:defRPr>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a:ln>
                    <a:noFill/>
                  </a:ln>
                  <a:solidFill>
                    <a:prstClr val="white"/>
                  </a:solidFill>
                  <a:effectLst/>
                  <a:uLnTx/>
                  <a:uFillTx/>
                  <a:latin typeface="Arial" panose="020B0604020202020204"/>
                  <a:ea typeface="等线" panose="02010600030101010101" pitchFamily="2" charset="-122"/>
                  <a:cs typeface="+mn-cs"/>
                </a:rPr>
                <a:t>日期：</a:t>
              </a:r>
              <a:r>
                <a:rPr kumimoji="0" lang="en-US" altLang="zh-CN" sz="1800" b="0" i="0" u="none" strike="noStrike" kern="0" cap="none" spc="0" normalizeH="0" baseline="0" noProof="0" dirty="0">
                  <a:ln>
                    <a:noFill/>
                  </a:ln>
                  <a:solidFill>
                    <a:prstClr val="white"/>
                  </a:solidFill>
                  <a:effectLst/>
                  <a:uLnTx/>
                  <a:uFillTx/>
                  <a:latin typeface="Arial" panose="020B0604020202020204"/>
                  <a:ea typeface="等线" panose="02010600030101010101" pitchFamily="2" charset="-122"/>
                  <a:cs typeface="+mn-cs"/>
                </a:rPr>
                <a:t>2024-01-01</a:t>
              </a:r>
              <a:endParaRPr kumimoji="0" lang="zh-CN" altLang="en-US" sz="1800" b="0" i="0" u="none" strike="noStrike" kern="0" cap="none" spc="0" normalizeH="0" baseline="0" noProof="0" dirty="0">
                <a:ln>
                  <a:noFill/>
                </a:ln>
                <a:solidFill>
                  <a:prstClr val="white"/>
                </a:solidFill>
                <a:effectLst/>
                <a:uLnTx/>
                <a:uFillTx/>
                <a:latin typeface="Arial" panose="020B0604020202020204"/>
                <a:ea typeface="等线" panose="02010600030101010101" pitchFamily="2" charset="-122"/>
                <a:cs typeface="+mn-cs"/>
              </a:endParaRPr>
            </a:p>
          </p:txBody>
        </p:sp>
      </p:grpSp>
      <p:sp>
        <p:nvSpPr>
          <p:cNvPr id="17" name="文本框 16"/>
          <p:cNvSpPr txBox="1"/>
          <p:nvPr/>
        </p:nvSpPr>
        <p:spPr>
          <a:xfrm>
            <a:off x="0" y="4128001"/>
            <a:ext cx="12192000" cy="830997"/>
          </a:xfrm>
          <a:prstGeom prst="rect">
            <a:avLst/>
          </a:prstGeom>
          <a:noFill/>
        </p:spPr>
        <p:txBody>
          <a:bodyPr wrap="square" rtlCol="0">
            <a:spAutoFit/>
          </a:bodyPr>
          <a:lstStyle/>
          <a:p>
            <a:pPr algn="ctr">
              <a:defRPr/>
            </a:pPr>
            <a:r>
              <a:rPr lang="zh-CN" altLang="en-US" sz="4800" b="1" dirty="0">
                <a:solidFill>
                  <a:srgbClr val="961318"/>
                </a:solidFill>
                <a:latin typeface="思源宋体 Heavy" panose="02020900000000000000" pitchFamily="18" charset="-122"/>
                <a:ea typeface="思源宋体 Heavy" panose="02020900000000000000" pitchFamily="18" charset="-122"/>
              </a:rPr>
              <a:t>汇报结束  感谢聆听</a:t>
            </a:r>
            <a:r>
              <a:rPr lang="zh-CN" altLang="en-US" sz="4800" b="1" i="1" dirty="0">
                <a:solidFill>
                  <a:srgbClr val="961318"/>
                </a:solidFill>
                <a:latin typeface="思源宋体 Heavy" panose="02020900000000000000" pitchFamily="18" charset="-122"/>
                <a:ea typeface="思源宋体 Heavy" panose="02020900000000000000" pitchFamily="18" charset="-122"/>
              </a:rPr>
              <a:t>！</a:t>
            </a:r>
            <a:endParaRPr lang="zh-CN" altLang="en-US" sz="4800" b="1" dirty="0">
              <a:solidFill>
                <a:srgbClr val="961318"/>
              </a:solidFill>
              <a:latin typeface="思源宋体 Heavy" panose="02020900000000000000" pitchFamily="18" charset="-122"/>
              <a:ea typeface="思源宋体 Heavy" panose="02020900000000000000" pitchFamily="18" charset="-122"/>
            </a:endParaRPr>
          </a:p>
        </p:txBody>
      </p:sp>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t="10363" b="38615"/>
          <a:stretch>
            <a:fillRect/>
          </a:stretch>
        </p:blipFill>
        <p:spPr>
          <a:xfrm>
            <a:off x="-1" y="-79514"/>
            <a:ext cx="12192000" cy="3499051"/>
          </a:xfrm>
          <a:prstGeom prst="rect">
            <a:avLst/>
          </a:prstGeom>
        </p:spPr>
      </p:pic>
      <p:pic>
        <p:nvPicPr>
          <p:cNvPr id="3" name="图片 2"/>
          <p:cNvPicPr>
            <a:picLocks noChangeAspect="1"/>
          </p:cNvPicPr>
          <p:nvPr/>
        </p:nvPicPr>
        <p:blipFill>
          <a:blip r:embed="rId2">
            <a:extLst>
              <a:ext uri="{28A0092B-C50C-407E-A947-70E740481C1C}">
                <a14:useLocalDpi xmlns:a14="http://schemas.microsoft.com/office/drawing/2010/main" val="0"/>
              </a:ext>
            </a:extLst>
          </a:blip>
          <a:srcRect l="16671" r="16671"/>
          <a:stretch>
            <a:fillRect/>
          </a:stretch>
        </p:blipFill>
        <p:spPr>
          <a:xfrm>
            <a:off x="5429768" y="2807104"/>
            <a:ext cx="1332464" cy="1332464"/>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algn="ctr">
                <a:defRPr/>
              </a:pPr>
              <a:endParaRPr lang="zh-CN" altLang="en-US" kern="0" dirty="0">
                <a:solidFill>
                  <a:prstClr val="white"/>
                </a:solidFill>
                <a:latin typeface="Calibri" panose="020F0502020204030204"/>
                <a:ea typeface="宋体" panose="02010600030101010101" pitchFamily="2" charset="-122"/>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a:defRPr/>
                </a:pPr>
                <a:r>
                  <a:rPr lang="zh-CN" altLang="en-US" sz="3200" kern="0" dirty="0">
                    <a:solidFill>
                      <a:prstClr val="black"/>
                    </a:solidFill>
                    <a:latin typeface="黑体" panose="02010609060101010101" pitchFamily="49" charset="-122"/>
                    <a:ea typeface="黑体" panose="02010609060101010101" pitchFamily="49" charset="-122"/>
                  </a:rPr>
                  <a:t>请输入你的标题</a:t>
                </a:r>
                <a:endParaRPr lang="zh-CN" altLang="en-US" sz="3200" kern="0" dirty="0">
                  <a:solidFill>
                    <a:prstClr val="black"/>
                  </a:solidFill>
                  <a:latin typeface="黑体" panose="02010609060101010101" pitchFamily="49" charset="-122"/>
                  <a:ea typeface="黑体" panose="02010609060101010101" pitchFamily="49" charset="-122"/>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algn="dist">
                  <a:defRPr/>
                </a:pPr>
                <a:r>
                  <a:rPr lang="en-US" altLang="zh-CN" sz="700" kern="0" spc="300" dirty="0">
                    <a:solidFill>
                      <a:prstClr val="black"/>
                    </a:solidFill>
                    <a:latin typeface="Calibri" panose="020F0502020204030204"/>
                    <a:ea typeface="宋体" panose="02010600030101010101" pitchFamily="2" charset="-122"/>
                  </a:rPr>
                  <a:t>ADD YOUR TITLE HERE ADD YOUR TITLE HERE </a:t>
                </a:r>
                <a:endParaRPr lang="en-US" altLang="zh-CN" sz="700" kern="0" spc="300" dirty="0">
                  <a:solidFill>
                    <a:prstClr val="black"/>
                  </a:solidFill>
                  <a:latin typeface="Calibri" panose="020F0502020204030204"/>
                  <a:ea typeface="宋体" panose="02010600030101010101" pitchFamily="2" charset="-122"/>
                </a:endParaRPr>
              </a:p>
              <a:p>
                <a:pPr algn="dist">
                  <a:defRPr/>
                </a:pPr>
                <a:r>
                  <a:rPr lang="en-US" altLang="zh-CN" sz="700" kern="0" spc="300" dirty="0">
                    <a:solidFill>
                      <a:prstClr val="black"/>
                    </a:solidFill>
                    <a:latin typeface="Calibri" panose="020F0502020204030204"/>
                    <a:ea typeface="宋体" panose="02010600030101010101" pitchFamily="2" charset="-122"/>
                  </a:rPr>
                  <a:t> </a:t>
                </a:r>
                <a:endParaRPr lang="en-US" altLang="zh-CN" sz="700" kern="0" spc="300" dirty="0">
                  <a:solidFill>
                    <a:prstClr val="black"/>
                  </a:solidFill>
                  <a:latin typeface="Calibri" panose="020F0502020204030204"/>
                  <a:ea typeface="宋体" panose="02010600030101010101" pitchFamily="2" charset="-122"/>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a:defRPr/>
            </a:pPr>
            <a:r>
              <a:rPr lang="en-US" altLang="zh-CN" b="1" kern="0" dirty="0">
                <a:solidFill>
                  <a:prstClr val="white">
                    <a:lumMod val="75000"/>
                  </a:prstClr>
                </a:solidFill>
                <a:latin typeface="Calibri" panose="020F0502020204030204"/>
                <a:ea typeface="宋体" panose="02010600030101010101" pitchFamily="2" charset="-122"/>
              </a:rPr>
              <a:t>JUNE 12</a:t>
            </a:r>
            <a:r>
              <a:rPr lang="en-US" altLang="zh-CN" b="1" kern="0" baseline="30000" dirty="0">
                <a:solidFill>
                  <a:prstClr val="white">
                    <a:lumMod val="75000"/>
                  </a:prstClr>
                </a:solidFill>
                <a:latin typeface="Calibri" panose="020F0502020204030204"/>
                <a:ea typeface="宋体" panose="02010600030101010101" pitchFamily="2" charset="-122"/>
              </a:rPr>
              <a:t>th</a:t>
            </a:r>
            <a:endParaRPr lang="zh-CN" altLang="en-US" b="1" kern="0" baseline="30000" dirty="0">
              <a:solidFill>
                <a:prstClr val="white">
                  <a:lumMod val="75000"/>
                </a:prstClr>
              </a:solidFill>
              <a:latin typeface="Calibri" panose="020F0502020204030204"/>
              <a:ea typeface="宋体" panose="02010600030101010101" pitchFamily="2" charset="-122"/>
            </a:endParaRPr>
          </a:p>
        </p:txBody>
      </p:sp>
      <p:grpSp>
        <p:nvGrpSpPr>
          <p:cNvPr id="15" name="组合 14"/>
          <p:cNvGrpSpPr/>
          <p:nvPr/>
        </p:nvGrpSpPr>
        <p:grpSpPr>
          <a:xfrm>
            <a:off x="1273492" y="1520050"/>
            <a:ext cx="9646921" cy="3443622"/>
            <a:chOff x="7067714" y="2019303"/>
            <a:chExt cx="3515710" cy="3393554"/>
          </a:xfrm>
        </p:grpSpPr>
        <p:grpSp>
          <p:nvGrpSpPr>
            <p:cNvPr id="16" name="组合 15"/>
            <p:cNvGrpSpPr/>
            <p:nvPr/>
          </p:nvGrpSpPr>
          <p:grpSpPr>
            <a:xfrm>
              <a:off x="7067714" y="2019303"/>
              <a:ext cx="3515710" cy="3393545"/>
              <a:chOff x="911225" y="1380520"/>
              <a:chExt cx="3515710" cy="3982637"/>
            </a:xfrm>
          </p:grpSpPr>
          <p:sp>
            <p:nvSpPr>
              <p:cNvPr id="18" name="矩形: 圆角 17"/>
              <p:cNvSpPr/>
              <p:nvPr/>
            </p:nvSpPr>
            <p:spPr>
              <a:xfrm>
                <a:off x="911225" y="1380520"/>
                <a:ext cx="3515710" cy="3982637"/>
              </a:xfrm>
              <a:prstGeom prst="roundRect">
                <a:avLst>
                  <a:gd name="adj" fmla="val 0"/>
                </a:avLst>
              </a:prstGeom>
              <a:solidFill>
                <a:srgbClr val="0F5035">
                  <a:alpha val="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endParaRPr>
              </a:p>
            </p:txBody>
          </p:sp>
          <p:cxnSp>
            <p:nvCxnSpPr>
              <p:cNvPr id="19" name="直接连接符 18"/>
              <p:cNvCxnSpPr/>
              <p:nvPr/>
            </p:nvCxnSpPr>
            <p:spPr>
              <a:xfrm>
                <a:off x="911225" y="1380521"/>
                <a:ext cx="3515710" cy="0"/>
              </a:xfrm>
              <a:prstGeom prst="line">
                <a:avLst/>
              </a:prstGeom>
              <a:noFill/>
              <a:ln w="63500" cap="flat" cmpd="sng" algn="ctr">
                <a:solidFill>
                  <a:srgbClr val="961318"/>
                </a:solidFill>
                <a:prstDash val="solid"/>
                <a:miter lim="800000"/>
                <a:tailEnd type="none"/>
              </a:ln>
              <a:effectLst/>
            </p:spPr>
          </p:cxnSp>
        </p:grpSp>
        <p:cxnSp>
          <p:nvCxnSpPr>
            <p:cNvPr id="17" name="直接连接符 16"/>
            <p:cNvCxnSpPr/>
            <p:nvPr/>
          </p:nvCxnSpPr>
          <p:spPr>
            <a:xfrm>
              <a:off x="7067714" y="5412857"/>
              <a:ext cx="3515710" cy="0"/>
            </a:xfrm>
            <a:prstGeom prst="line">
              <a:avLst/>
            </a:prstGeom>
            <a:noFill/>
            <a:ln w="63500" cap="flat" cmpd="sng" algn="ctr">
              <a:solidFill>
                <a:srgbClr val="961318"/>
              </a:solidFill>
              <a:prstDash val="solid"/>
              <a:miter lim="800000"/>
              <a:tailEnd type="none"/>
            </a:ln>
            <a:effectLst/>
          </p:spPr>
        </p:cxnSp>
      </p:grpSp>
      <p:sp>
        <p:nvSpPr>
          <p:cNvPr id="20" name="矩形 19"/>
          <p:cNvSpPr/>
          <p:nvPr/>
        </p:nvSpPr>
        <p:spPr>
          <a:xfrm>
            <a:off x="1645919" y="1672015"/>
            <a:ext cx="8898256" cy="3163879"/>
          </a:xfrm>
          <a:prstGeom prst="rect">
            <a:avLst/>
          </a:prstGeom>
        </p:spPr>
        <p:txBody>
          <a:bodyPr wrap="square" lIns="0" tIns="0" rIns="0" bIns="0">
            <a:spAutoFit/>
          </a:bodyPr>
          <a:lstStyle/>
          <a:p>
            <a:pPr algn="just">
              <a:lnSpc>
                <a:spcPct val="130000"/>
              </a:lnSpc>
              <a:defRPr/>
            </a:pPr>
            <a:r>
              <a:rPr lang="zh-CN" altLang="en-US" sz="2000" spc="300" dirty="0">
                <a:solidFill>
                  <a:prstClr val="black">
                    <a:lumMod val="75000"/>
                    <a:lumOff val="25000"/>
                  </a:prstClr>
                </a:solidFill>
                <a:latin typeface="微软雅黑 Light" panose="020B0502040204020203" charset="-122"/>
                <a:ea typeface="微软雅黑 Light" panose="020B0502040204020203" charset="-122"/>
              </a:rPr>
              <a:t>请输入你的副标题或标题说明以简洁为主说明本章的内容关键要点请输入你的副标题或标题说明以简洁为主说明本章的内容关键要点请输入你的副标题或标题说明以简洁为主说明本章的内容关键要点请输入你的副标题或标题说明以简洁为主说明本章的内容关键要点请输入你的副标题或标题说明以简洁为主说明本章的内容关键要点请输入你的副标题或标题说明以简洁为主说明本章的内容关键要点请输入你的副标题或标题说明以简洁为主说明本章的内容关键要点请输入你的副标题或标题说明以简洁为主说明本章的内容关键要点</a:t>
            </a:r>
            <a:endParaRPr lang="zh-CN" altLang="en-US" sz="2000" spc="300" dirty="0">
              <a:solidFill>
                <a:prstClr val="black">
                  <a:lumMod val="75000"/>
                  <a:lumOff val="25000"/>
                </a:prstClr>
              </a:solidFill>
              <a:latin typeface="微软雅黑 Light" panose="020B0502040204020203" charset="-122"/>
              <a:ea typeface="微软雅黑 Light" panose="020B0502040204020203" charset="-122"/>
            </a:endParaRPr>
          </a:p>
        </p:txBody>
      </p:sp>
      <p:sp>
        <p:nvSpPr>
          <p:cNvPr id="21" name="文本框 20"/>
          <p:cNvSpPr txBox="1"/>
          <p:nvPr/>
        </p:nvSpPr>
        <p:spPr>
          <a:xfrm>
            <a:off x="1273492" y="5543835"/>
            <a:ext cx="1396297" cy="369332"/>
          </a:xfrm>
          <a:prstGeom prst="rect">
            <a:avLst/>
          </a:prstGeom>
          <a:noFill/>
        </p:spPr>
        <p:txBody>
          <a:bodyPr wrap="square" lIns="0" tIns="0" rIns="0" bIns="0" rtlCol="0">
            <a:spAutoFit/>
          </a:bodyPr>
          <a:lstStyle/>
          <a:p>
            <a:pPr>
              <a:defRPr/>
            </a:pPr>
            <a:r>
              <a:rPr lang="zh-CN" altLang="en-US" sz="2400" b="1" spc="100" dirty="0">
                <a:solidFill>
                  <a:srgbClr val="961318"/>
                </a:solidFill>
                <a:latin typeface="微软雅黑" panose="020B0503020204020204" charset="-122"/>
                <a:ea typeface="微软雅黑" panose="020B0503020204020204" charset="-122"/>
              </a:rPr>
              <a:t>关键词：</a:t>
            </a:r>
            <a:endParaRPr lang="zh-CN" altLang="en-US" sz="2400" b="1" spc="100" dirty="0">
              <a:solidFill>
                <a:srgbClr val="961318"/>
              </a:solidFill>
              <a:latin typeface="微软雅黑" panose="020B0503020204020204" charset="-122"/>
              <a:ea typeface="微软雅黑" panose="020B0503020204020204" charset="-122"/>
            </a:endParaRPr>
          </a:p>
        </p:txBody>
      </p:sp>
      <p:sp>
        <p:nvSpPr>
          <p:cNvPr id="22" name="文本框 21"/>
          <p:cNvSpPr txBox="1"/>
          <p:nvPr/>
        </p:nvSpPr>
        <p:spPr>
          <a:xfrm>
            <a:off x="2669789" y="5543835"/>
            <a:ext cx="1396297" cy="369332"/>
          </a:xfrm>
          <a:prstGeom prst="rect">
            <a:avLst/>
          </a:prstGeom>
          <a:noFill/>
        </p:spPr>
        <p:txBody>
          <a:bodyPr wrap="square" lIns="0" tIns="0" rIns="0" bIns="0" rtlCol="0">
            <a:spAutoFit/>
          </a:bodyPr>
          <a:lstStyle/>
          <a:p>
            <a:pPr>
              <a:defRPr/>
            </a:pPr>
            <a:r>
              <a:rPr lang="zh-CN" altLang="en-US" sz="2400" spc="100" dirty="0">
                <a:solidFill>
                  <a:prstClr val="black">
                    <a:lumMod val="75000"/>
                    <a:lumOff val="25000"/>
                  </a:prstClr>
                </a:solidFill>
                <a:latin typeface="微软雅黑 Light" panose="020B0502040204020203" charset="-122"/>
                <a:ea typeface="微软雅黑 Light" panose="020B0502040204020203" charset="-122"/>
              </a:rPr>
              <a:t>关键词</a:t>
            </a:r>
            <a:r>
              <a:rPr lang="en-US" altLang="zh-CN" sz="2400" spc="100" dirty="0">
                <a:solidFill>
                  <a:prstClr val="black">
                    <a:lumMod val="75000"/>
                    <a:lumOff val="25000"/>
                  </a:prstClr>
                </a:solidFill>
                <a:latin typeface="微软雅黑 Light" panose="020B0502040204020203" charset="-122"/>
                <a:ea typeface="微软雅黑 Light" panose="020B0502040204020203" charset="-122"/>
              </a:rPr>
              <a:t>1</a:t>
            </a:r>
            <a:endParaRPr lang="zh-CN" altLang="en-US" sz="2400" spc="100" dirty="0">
              <a:solidFill>
                <a:prstClr val="black">
                  <a:lumMod val="75000"/>
                  <a:lumOff val="25000"/>
                </a:prstClr>
              </a:solidFill>
              <a:latin typeface="微软雅黑 Light" panose="020B0502040204020203" charset="-122"/>
              <a:ea typeface="微软雅黑 Light" panose="020B0502040204020203" charset="-122"/>
            </a:endParaRPr>
          </a:p>
        </p:txBody>
      </p:sp>
      <p:sp>
        <p:nvSpPr>
          <p:cNvPr id="23" name="文本框 22"/>
          <p:cNvSpPr txBox="1"/>
          <p:nvPr/>
        </p:nvSpPr>
        <p:spPr>
          <a:xfrm>
            <a:off x="4422088" y="5543835"/>
            <a:ext cx="1396297" cy="369332"/>
          </a:xfrm>
          <a:prstGeom prst="rect">
            <a:avLst/>
          </a:prstGeom>
          <a:noFill/>
        </p:spPr>
        <p:txBody>
          <a:bodyPr wrap="square" lIns="0" tIns="0" rIns="0" bIns="0" rtlCol="0">
            <a:spAutoFit/>
          </a:bodyPr>
          <a:lstStyle/>
          <a:p>
            <a:pPr>
              <a:defRPr/>
            </a:pPr>
            <a:r>
              <a:rPr lang="zh-CN" altLang="en-US" sz="2400" spc="100" dirty="0">
                <a:solidFill>
                  <a:prstClr val="black">
                    <a:lumMod val="75000"/>
                    <a:lumOff val="25000"/>
                  </a:prstClr>
                </a:solidFill>
                <a:latin typeface="微软雅黑 Light" panose="020B0502040204020203" charset="-122"/>
                <a:ea typeface="微软雅黑 Light" panose="020B0502040204020203" charset="-122"/>
              </a:rPr>
              <a:t>关键词</a:t>
            </a:r>
            <a:r>
              <a:rPr lang="en-US" altLang="zh-CN" sz="2400" spc="100" dirty="0">
                <a:solidFill>
                  <a:prstClr val="black">
                    <a:lumMod val="75000"/>
                    <a:lumOff val="25000"/>
                  </a:prstClr>
                </a:solidFill>
                <a:latin typeface="微软雅黑 Light" panose="020B0502040204020203" charset="-122"/>
                <a:ea typeface="微软雅黑 Light" panose="020B0502040204020203" charset="-122"/>
              </a:rPr>
              <a:t>2</a:t>
            </a:r>
            <a:endParaRPr lang="zh-CN" altLang="en-US" sz="2400" spc="100" dirty="0">
              <a:solidFill>
                <a:prstClr val="black">
                  <a:lumMod val="75000"/>
                  <a:lumOff val="25000"/>
                </a:prstClr>
              </a:solidFill>
              <a:latin typeface="微软雅黑 Light" panose="020B0502040204020203" charset="-122"/>
              <a:ea typeface="微软雅黑 Light" panose="020B0502040204020203" charset="-122"/>
            </a:endParaRPr>
          </a:p>
        </p:txBody>
      </p:sp>
      <p:sp>
        <p:nvSpPr>
          <p:cNvPr id="24" name="文本框 23"/>
          <p:cNvSpPr txBox="1"/>
          <p:nvPr/>
        </p:nvSpPr>
        <p:spPr>
          <a:xfrm>
            <a:off x="6174388" y="5543835"/>
            <a:ext cx="1396297" cy="369332"/>
          </a:xfrm>
          <a:prstGeom prst="rect">
            <a:avLst/>
          </a:prstGeom>
          <a:noFill/>
        </p:spPr>
        <p:txBody>
          <a:bodyPr wrap="square" lIns="0" tIns="0" rIns="0" bIns="0" rtlCol="0">
            <a:spAutoFit/>
          </a:bodyPr>
          <a:lstStyle/>
          <a:p>
            <a:pPr>
              <a:defRPr/>
            </a:pPr>
            <a:r>
              <a:rPr lang="zh-CN" altLang="en-US" sz="2400" spc="100" dirty="0">
                <a:solidFill>
                  <a:prstClr val="black">
                    <a:lumMod val="75000"/>
                    <a:lumOff val="25000"/>
                  </a:prstClr>
                </a:solidFill>
                <a:latin typeface="微软雅黑 Light" panose="020B0502040204020203" charset="-122"/>
                <a:ea typeface="微软雅黑 Light" panose="020B0502040204020203" charset="-122"/>
              </a:rPr>
              <a:t>关键词</a:t>
            </a:r>
            <a:r>
              <a:rPr lang="en-US" altLang="zh-CN" sz="2400" spc="100" dirty="0">
                <a:solidFill>
                  <a:prstClr val="black">
                    <a:lumMod val="75000"/>
                    <a:lumOff val="25000"/>
                  </a:prstClr>
                </a:solidFill>
                <a:latin typeface="微软雅黑 Light" panose="020B0502040204020203" charset="-122"/>
                <a:ea typeface="微软雅黑 Light" panose="020B0502040204020203" charset="-122"/>
              </a:rPr>
              <a:t>3</a:t>
            </a:r>
            <a:endParaRPr lang="zh-CN" altLang="en-US" sz="2400" spc="100" dirty="0">
              <a:solidFill>
                <a:prstClr val="black">
                  <a:lumMod val="75000"/>
                  <a:lumOff val="25000"/>
                </a:prstClr>
              </a:solidFill>
              <a:latin typeface="微软雅黑 Light" panose="020B0502040204020203" charset="-122"/>
              <a:ea typeface="微软雅黑 Light" panose="020B0502040204020203" charset="-122"/>
            </a:endParaRPr>
          </a:p>
        </p:txBody>
      </p:sp>
      <p:sp>
        <p:nvSpPr>
          <p:cNvPr id="25" name="文本框 24"/>
          <p:cNvSpPr txBox="1"/>
          <p:nvPr/>
        </p:nvSpPr>
        <p:spPr>
          <a:xfrm>
            <a:off x="7926687" y="5543835"/>
            <a:ext cx="1396297" cy="369332"/>
          </a:xfrm>
          <a:prstGeom prst="rect">
            <a:avLst/>
          </a:prstGeom>
          <a:noFill/>
        </p:spPr>
        <p:txBody>
          <a:bodyPr wrap="square" lIns="0" tIns="0" rIns="0" bIns="0" rtlCol="0">
            <a:spAutoFit/>
          </a:bodyPr>
          <a:lstStyle/>
          <a:p>
            <a:pPr>
              <a:defRPr/>
            </a:pPr>
            <a:r>
              <a:rPr lang="zh-CN" altLang="en-US" sz="2400" spc="100" dirty="0">
                <a:solidFill>
                  <a:prstClr val="black">
                    <a:lumMod val="75000"/>
                    <a:lumOff val="25000"/>
                  </a:prstClr>
                </a:solidFill>
                <a:latin typeface="微软雅黑 Light" panose="020B0502040204020203" charset="-122"/>
                <a:ea typeface="微软雅黑 Light" panose="020B0502040204020203" charset="-122"/>
              </a:rPr>
              <a:t>关键词</a:t>
            </a:r>
            <a:r>
              <a:rPr lang="en-US" altLang="zh-CN" sz="2400" spc="100" dirty="0">
                <a:solidFill>
                  <a:prstClr val="black">
                    <a:lumMod val="75000"/>
                    <a:lumOff val="25000"/>
                  </a:prstClr>
                </a:solidFill>
                <a:latin typeface="微软雅黑 Light" panose="020B0502040204020203" charset="-122"/>
                <a:ea typeface="微软雅黑 Light" panose="020B0502040204020203" charset="-122"/>
              </a:rPr>
              <a:t>4</a:t>
            </a:r>
            <a:endParaRPr lang="zh-CN" altLang="en-US" sz="2400" spc="100" dirty="0">
              <a:solidFill>
                <a:prstClr val="black">
                  <a:lumMod val="75000"/>
                  <a:lumOff val="25000"/>
                </a:prstClr>
              </a:solidFill>
              <a:latin typeface="微软雅黑 Light" panose="020B0502040204020203" charset="-122"/>
              <a:ea typeface="微软雅黑 Light" panose="020B0502040204020203" charset="-122"/>
            </a:endParaRPr>
          </a:p>
        </p:txBody>
      </p:sp>
      <p:sp>
        <p:nvSpPr>
          <p:cNvPr id="26" name="文本框 25"/>
          <p:cNvSpPr txBox="1"/>
          <p:nvPr/>
        </p:nvSpPr>
        <p:spPr>
          <a:xfrm>
            <a:off x="9678987" y="5543835"/>
            <a:ext cx="1312863" cy="369332"/>
          </a:xfrm>
          <a:prstGeom prst="rect">
            <a:avLst/>
          </a:prstGeom>
          <a:noFill/>
        </p:spPr>
        <p:txBody>
          <a:bodyPr wrap="square" lIns="0" tIns="0" rIns="0" bIns="0" rtlCol="0">
            <a:spAutoFit/>
          </a:bodyPr>
          <a:lstStyle/>
          <a:p>
            <a:pPr>
              <a:defRPr/>
            </a:pPr>
            <a:r>
              <a:rPr lang="zh-CN" altLang="en-US" sz="2400" spc="100" dirty="0">
                <a:solidFill>
                  <a:prstClr val="black">
                    <a:lumMod val="75000"/>
                    <a:lumOff val="25000"/>
                  </a:prstClr>
                </a:solidFill>
                <a:latin typeface="微软雅黑 Light" panose="020B0502040204020203" charset="-122"/>
                <a:ea typeface="微软雅黑 Light" panose="020B0502040204020203" charset="-122"/>
              </a:rPr>
              <a:t>关键词</a:t>
            </a:r>
            <a:r>
              <a:rPr lang="en-US" altLang="zh-CN" sz="2400" spc="100" dirty="0">
                <a:solidFill>
                  <a:prstClr val="black">
                    <a:lumMod val="75000"/>
                    <a:lumOff val="25000"/>
                  </a:prstClr>
                </a:solidFill>
                <a:latin typeface="微软雅黑 Light" panose="020B0502040204020203" charset="-122"/>
                <a:ea typeface="微软雅黑 Light" panose="020B0502040204020203" charset="-122"/>
              </a:rPr>
              <a:t>5</a:t>
            </a:r>
            <a:endParaRPr lang="zh-CN" altLang="en-US" sz="2400" spc="100" dirty="0">
              <a:solidFill>
                <a:prstClr val="black">
                  <a:lumMod val="75000"/>
                  <a:lumOff val="25000"/>
                </a:prstClr>
              </a:solidFill>
              <a:latin typeface="微软雅黑 Light" panose="020B0502040204020203" charset="-122"/>
              <a:ea typeface="微软雅黑 Light" panose="020B0502040204020203" charset="-122"/>
            </a:endParaRPr>
          </a:p>
        </p:txBody>
      </p:sp>
      <p:sp>
        <p:nvSpPr>
          <p:cNvPr id="14" name="文本框 13"/>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10" name="图片 9"/>
          <p:cNvPicPr>
            <a:picLocks noChangeAspect="1"/>
          </p:cNvPicPr>
          <p:nvPr/>
        </p:nvPicPr>
        <p:blipFill>
          <a:blip r:embed="rId1">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5" name="矩形 14"/>
          <p:cNvSpPr/>
          <p:nvPr/>
        </p:nvSpPr>
        <p:spPr>
          <a:xfrm>
            <a:off x="0" y="4149080"/>
            <a:ext cx="12192000" cy="2083411"/>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pic>
        <p:nvPicPr>
          <p:cNvPr id="16" name="图片占位符 12"/>
          <p:cNvPicPr>
            <a:picLocks noChangeAspect="1"/>
          </p:cNvPicPr>
          <p:nvPr/>
        </p:nvPicPr>
        <p:blipFill rotWithShape="1">
          <a:blip r:embed="rId1">
            <a:extLst>
              <a:ext uri="{28A0092B-C50C-407E-A947-70E740481C1C}">
                <a14:useLocalDpi xmlns:a14="http://schemas.microsoft.com/office/drawing/2010/main" val="0"/>
              </a:ext>
            </a:extLst>
          </a:blip>
          <a:srcRect l="374" r="8571" b="8198"/>
          <a:stretch>
            <a:fillRect/>
          </a:stretch>
        </p:blipFill>
        <p:spPr>
          <a:xfrm>
            <a:off x="726271" y="3459220"/>
            <a:ext cx="2800850" cy="1882794"/>
          </a:xfrm>
          <a:custGeom>
            <a:avLst/>
            <a:gdLst>
              <a:gd name="connsiteX0" fmla="*/ 0 w 3698236"/>
              <a:gd name="connsiteY0" fmla="*/ 0 h 2164232"/>
              <a:gd name="connsiteX1" fmla="*/ 3698236 w 3698236"/>
              <a:gd name="connsiteY1" fmla="*/ 0 h 2164232"/>
              <a:gd name="connsiteX2" fmla="*/ 3698236 w 3698236"/>
              <a:gd name="connsiteY2" fmla="*/ 2164232 h 2164232"/>
              <a:gd name="connsiteX3" fmla="*/ 0 w 3698236"/>
              <a:gd name="connsiteY3" fmla="*/ 2164232 h 2164232"/>
            </a:gdLst>
            <a:ahLst/>
            <a:cxnLst>
              <a:cxn ang="0">
                <a:pos x="connsiteX0" y="connsiteY0"/>
              </a:cxn>
              <a:cxn ang="0">
                <a:pos x="connsiteX1" y="connsiteY1"/>
              </a:cxn>
              <a:cxn ang="0">
                <a:pos x="connsiteX2" y="connsiteY2"/>
              </a:cxn>
              <a:cxn ang="0">
                <a:pos x="connsiteX3" y="connsiteY3"/>
              </a:cxn>
            </a:cxnLst>
            <a:rect l="l" t="t" r="r" b="b"/>
            <a:pathLst>
              <a:path w="3698236" h="2164232">
                <a:moveTo>
                  <a:pt x="0" y="0"/>
                </a:moveTo>
                <a:lnTo>
                  <a:pt x="3698236" y="0"/>
                </a:lnTo>
                <a:lnTo>
                  <a:pt x="3698236" y="2164232"/>
                </a:lnTo>
                <a:lnTo>
                  <a:pt x="0" y="2164232"/>
                </a:lnTo>
                <a:close/>
              </a:path>
            </a:pathLst>
          </a:custGeom>
          <a:solidFill>
            <a:srgbClr val="FFC000">
              <a:lumMod val="20000"/>
              <a:lumOff val="80000"/>
            </a:srgbClr>
          </a:solidFill>
          <a:ln w="63500">
            <a:solidFill>
              <a:sysClr val="window" lastClr="FFFFFF"/>
            </a:solidFill>
          </a:ln>
          <a:effectLst>
            <a:outerShdw blurRad="190500" sx="102000" sy="102000" algn="ctr" rotWithShape="0">
              <a:prstClr val="black">
                <a:alpha val="10000"/>
              </a:prstClr>
            </a:outerShdw>
          </a:effectLst>
        </p:spPr>
      </p:pic>
      <p:pic>
        <p:nvPicPr>
          <p:cNvPr id="17" name="图片占位符 19"/>
          <p:cNvPicPr>
            <a:picLocks noChangeAspect="1"/>
          </p:cNvPicPr>
          <p:nvPr/>
        </p:nvPicPr>
        <p:blipFill>
          <a:blip r:embed="rId2">
            <a:extLst>
              <a:ext uri="{28A0092B-C50C-407E-A947-70E740481C1C}">
                <a14:useLocalDpi xmlns:a14="http://schemas.microsoft.com/office/drawing/2010/main" val="0"/>
              </a:ext>
            </a:extLst>
          </a:blip>
          <a:srcRect l="5636" r="5636"/>
          <a:stretch>
            <a:fillRect/>
          </a:stretch>
        </p:blipFill>
        <p:spPr>
          <a:xfrm>
            <a:off x="4813257" y="3417899"/>
            <a:ext cx="2565486" cy="1924115"/>
          </a:xfrm>
          <a:custGeom>
            <a:avLst/>
            <a:gdLst>
              <a:gd name="connsiteX0" fmla="*/ 0 w 3698236"/>
              <a:gd name="connsiteY0" fmla="*/ 0 h 2164232"/>
              <a:gd name="connsiteX1" fmla="*/ 3698236 w 3698236"/>
              <a:gd name="connsiteY1" fmla="*/ 0 h 2164232"/>
              <a:gd name="connsiteX2" fmla="*/ 3698236 w 3698236"/>
              <a:gd name="connsiteY2" fmla="*/ 2164232 h 2164232"/>
              <a:gd name="connsiteX3" fmla="*/ 0 w 3698236"/>
              <a:gd name="connsiteY3" fmla="*/ 2164232 h 2164232"/>
            </a:gdLst>
            <a:ahLst/>
            <a:cxnLst>
              <a:cxn ang="0">
                <a:pos x="connsiteX0" y="connsiteY0"/>
              </a:cxn>
              <a:cxn ang="0">
                <a:pos x="connsiteX1" y="connsiteY1"/>
              </a:cxn>
              <a:cxn ang="0">
                <a:pos x="connsiteX2" y="connsiteY2"/>
              </a:cxn>
              <a:cxn ang="0">
                <a:pos x="connsiteX3" y="connsiteY3"/>
              </a:cxn>
            </a:cxnLst>
            <a:rect l="l" t="t" r="r" b="b"/>
            <a:pathLst>
              <a:path w="3698236" h="2164232">
                <a:moveTo>
                  <a:pt x="0" y="0"/>
                </a:moveTo>
                <a:lnTo>
                  <a:pt x="3698236" y="0"/>
                </a:lnTo>
                <a:lnTo>
                  <a:pt x="3698236" y="2164232"/>
                </a:lnTo>
                <a:lnTo>
                  <a:pt x="0" y="2164232"/>
                </a:lnTo>
                <a:close/>
              </a:path>
            </a:pathLst>
          </a:custGeom>
          <a:solidFill>
            <a:srgbClr val="FFC000">
              <a:lumMod val="20000"/>
              <a:lumOff val="80000"/>
            </a:srgbClr>
          </a:solidFill>
          <a:ln w="63500">
            <a:solidFill>
              <a:sysClr val="window" lastClr="FFFFFF"/>
            </a:solidFill>
          </a:ln>
          <a:effectLst>
            <a:outerShdw blurRad="190500" sx="102000" sy="102000" algn="ctr" rotWithShape="0">
              <a:prstClr val="black">
                <a:alpha val="10000"/>
              </a:prstClr>
            </a:outerShdw>
          </a:effectLst>
        </p:spPr>
      </p:pic>
      <p:pic>
        <p:nvPicPr>
          <p:cNvPr id="18" name="图片占位符 21"/>
          <p:cNvPicPr>
            <a:picLocks noChangeAspect="1"/>
          </p:cNvPicPr>
          <p:nvPr/>
        </p:nvPicPr>
        <p:blipFill>
          <a:blip r:embed="rId3">
            <a:extLst>
              <a:ext uri="{28A0092B-C50C-407E-A947-70E740481C1C}">
                <a14:useLocalDpi xmlns:a14="http://schemas.microsoft.com/office/drawing/2010/main" val="0"/>
              </a:ext>
            </a:extLst>
          </a:blip>
          <a:srcRect t="5723" b="5723"/>
          <a:stretch>
            <a:fillRect/>
          </a:stretch>
        </p:blipFill>
        <p:spPr>
          <a:xfrm>
            <a:off x="8391785" y="3419061"/>
            <a:ext cx="3076001" cy="1968457"/>
          </a:xfrm>
          <a:custGeom>
            <a:avLst/>
            <a:gdLst>
              <a:gd name="connsiteX0" fmla="*/ 0 w 3698236"/>
              <a:gd name="connsiteY0" fmla="*/ 0 h 2164232"/>
              <a:gd name="connsiteX1" fmla="*/ 3698236 w 3698236"/>
              <a:gd name="connsiteY1" fmla="*/ 0 h 2164232"/>
              <a:gd name="connsiteX2" fmla="*/ 3698236 w 3698236"/>
              <a:gd name="connsiteY2" fmla="*/ 2164232 h 2164232"/>
              <a:gd name="connsiteX3" fmla="*/ 0 w 3698236"/>
              <a:gd name="connsiteY3" fmla="*/ 2164232 h 2164232"/>
            </a:gdLst>
            <a:ahLst/>
            <a:cxnLst>
              <a:cxn ang="0">
                <a:pos x="connsiteX0" y="connsiteY0"/>
              </a:cxn>
              <a:cxn ang="0">
                <a:pos x="connsiteX1" y="connsiteY1"/>
              </a:cxn>
              <a:cxn ang="0">
                <a:pos x="connsiteX2" y="connsiteY2"/>
              </a:cxn>
              <a:cxn ang="0">
                <a:pos x="connsiteX3" y="connsiteY3"/>
              </a:cxn>
            </a:cxnLst>
            <a:rect l="l" t="t" r="r" b="b"/>
            <a:pathLst>
              <a:path w="3698236" h="2164232">
                <a:moveTo>
                  <a:pt x="0" y="0"/>
                </a:moveTo>
                <a:lnTo>
                  <a:pt x="3698236" y="0"/>
                </a:lnTo>
                <a:lnTo>
                  <a:pt x="3698236" y="2164232"/>
                </a:lnTo>
                <a:lnTo>
                  <a:pt x="0" y="2164232"/>
                </a:lnTo>
                <a:close/>
              </a:path>
            </a:pathLst>
          </a:custGeom>
          <a:solidFill>
            <a:srgbClr val="FFC000">
              <a:lumMod val="20000"/>
              <a:lumOff val="80000"/>
            </a:srgbClr>
          </a:solidFill>
          <a:ln w="63500">
            <a:solidFill>
              <a:sysClr val="window" lastClr="FFFFFF"/>
            </a:solidFill>
          </a:ln>
          <a:effectLst>
            <a:outerShdw blurRad="190500" sx="102000" sy="102000" algn="ctr" rotWithShape="0">
              <a:prstClr val="black">
                <a:alpha val="10000"/>
              </a:prstClr>
            </a:outerShdw>
          </a:effectLst>
        </p:spPr>
      </p:pic>
      <p:sp>
        <p:nvSpPr>
          <p:cNvPr id="19" name="文本占位符 29"/>
          <p:cNvSpPr txBox="1"/>
          <p:nvPr/>
        </p:nvSpPr>
        <p:spPr>
          <a:xfrm>
            <a:off x="1272539" y="1318131"/>
            <a:ext cx="9646921" cy="1563441"/>
          </a:xfrm>
          <a:prstGeom prst="rect">
            <a:avLst/>
          </a:prstGeom>
        </p:spPr>
        <p:txBody>
          <a:bodyPr vert="horz" wrap="square" lIns="0" tIns="0" rIns="0" bIns="0" rtlCol="0" anchor="t" anchorCtr="0">
            <a:spAutoFit/>
          </a:bodyPr>
          <a:lstStyle>
            <a:lvl1pPr marL="0" indent="0" algn="just" defTabSz="914400" rtl="0" eaLnBrk="1" fontAlgn="auto" latinLnBrk="0" hangingPunct="1">
              <a:lnSpc>
                <a:spcPct val="130000"/>
              </a:lnSpc>
              <a:spcBef>
                <a:spcPts val="0"/>
              </a:spcBef>
              <a:spcAft>
                <a:spcPts val="1200"/>
              </a:spcAft>
              <a:buFont typeface="Arial" panose="020B0604020202020204" pitchFamily="34" charset="0"/>
              <a:buNone/>
              <a:defRPr sz="2000" kern="1200" spc="300">
                <a:solidFill>
                  <a:srgbClr val="404040"/>
                </a:solidFill>
                <a:latin typeface="微软雅黑 Light" panose="020B0502040204020203" charset="-122"/>
                <a:ea typeface="微软雅黑 Light" panose="020B0502040204020203" charset="-122"/>
                <a:cs typeface="+mn-cs"/>
                <a:sym typeface="微软雅黑 Light" panose="020B0502040204020203" charset="-122"/>
              </a:defRPr>
            </a:lvl1pPr>
            <a:lvl2pPr marL="457200" indent="-22860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22860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22860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22860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hangingPunct="0"/>
            <a:r>
              <a:rPr lang="zh-CN" altLang="en-US" dirty="0">
                <a:solidFill>
                  <a:sysClr val="windowText" lastClr="000000">
                    <a:lumMod val="75000"/>
                    <a:lumOff val="25000"/>
                  </a:sysClr>
                </a:solidFill>
                <a:latin typeface="微软雅黑 Light" panose="020B0502040204020203" charset="-122"/>
              </a:rPr>
              <a:t>请输入你的副标题或标题说明以简洁为主说明本章的内容关键要点请输入你的副标题或标题说明以简洁为主说明本章的内容关键要点请输入你的副标题或标题说明以简洁为主说明本章的内容关键要点请输入你的副标题或标题说明以简洁为主说明本章的内容关键要点</a:t>
            </a:r>
            <a:endParaRPr lang="zh-CN" altLang="en-US" dirty="0">
              <a:solidFill>
                <a:sysClr val="windowText" lastClr="000000">
                  <a:lumMod val="75000"/>
                  <a:lumOff val="25000"/>
                </a:sysClr>
              </a:solidFill>
              <a:latin typeface="微软雅黑 Light" panose="020B0502040204020203" charset="-122"/>
            </a:endParaRPr>
          </a:p>
        </p:txBody>
      </p:sp>
      <p:sp>
        <p:nvSpPr>
          <p:cNvPr id="20" name="文本占位符 29"/>
          <p:cNvSpPr txBox="1"/>
          <p:nvPr/>
        </p:nvSpPr>
        <p:spPr>
          <a:xfrm>
            <a:off x="508000" y="5578650"/>
            <a:ext cx="3207384" cy="326821"/>
          </a:xfrm>
          <a:prstGeom prst="rect">
            <a:avLst/>
          </a:prstGeom>
        </p:spPr>
        <p:txBody>
          <a:bodyPr vert="horz" wrap="square" lIns="0" tIns="0" rIns="0" bIns="0" rtlCol="0" anchor="t" anchorCtr="0">
            <a:spAutoFit/>
          </a:bodyPr>
          <a:lstStyle>
            <a:lvl1pPr marL="0" indent="0" algn="just" defTabSz="914400" rtl="0" eaLnBrk="1" fontAlgn="auto" latinLnBrk="0" hangingPunct="1">
              <a:lnSpc>
                <a:spcPct val="130000"/>
              </a:lnSpc>
              <a:spcBef>
                <a:spcPts val="0"/>
              </a:spcBef>
              <a:spcAft>
                <a:spcPts val="1200"/>
              </a:spcAft>
              <a:buFont typeface="Arial" panose="020B0604020202020204" pitchFamily="34" charset="0"/>
              <a:buNone/>
              <a:defRPr sz="2000" kern="1200" spc="300">
                <a:solidFill>
                  <a:srgbClr val="404040"/>
                </a:solidFill>
                <a:latin typeface="微软雅黑 Light" panose="020B0502040204020203" charset="-122"/>
                <a:ea typeface="微软雅黑 Light" panose="020B0502040204020203" charset="-122"/>
                <a:cs typeface="+mn-cs"/>
                <a:sym typeface="微软雅黑 Light" panose="020B0502040204020203" charset="-122"/>
              </a:defRPr>
            </a:lvl1pPr>
            <a:lvl2pPr marL="457200" indent="-22860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22860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22860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22860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hangingPunct="0"/>
            <a:r>
              <a:rPr lang="zh-CN" altLang="en-US" sz="1800" dirty="0">
                <a:solidFill>
                  <a:prstClr val="white"/>
                </a:solidFill>
                <a:latin typeface="微软雅黑 Light" panose="020B0502040204020203" charset="-122"/>
              </a:rPr>
              <a:t>可在此输入图片描述</a:t>
            </a:r>
            <a:endParaRPr lang="zh-CN" altLang="en-US" sz="1800" dirty="0">
              <a:solidFill>
                <a:prstClr val="white"/>
              </a:solidFill>
              <a:latin typeface="微软雅黑 Light" panose="020B0502040204020203" charset="-122"/>
            </a:endParaRPr>
          </a:p>
        </p:txBody>
      </p:sp>
      <p:sp>
        <p:nvSpPr>
          <p:cNvPr id="21" name="文本占位符 29"/>
          <p:cNvSpPr txBox="1"/>
          <p:nvPr/>
        </p:nvSpPr>
        <p:spPr>
          <a:xfrm>
            <a:off x="4492308" y="5578650"/>
            <a:ext cx="3207384" cy="326821"/>
          </a:xfrm>
          <a:prstGeom prst="rect">
            <a:avLst/>
          </a:prstGeom>
        </p:spPr>
        <p:txBody>
          <a:bodyPr vert="horz" wrap="square" lIns="0" tIns="0" rIns="0" bIns="0" rtlCol="0" anchor="t" anchorCtr="0">
            <a:spAutoFit/>
          </a:bodyPr>
          <a:lstStyle>
            <a:lvl1pPr marL="0" indent="0" algn="just" defTabSz="914400" rtl="0" eaLnBrk="1" fontAlgn="auto" latinLnBrk="0" hangingPunct="1">
              <a:lnSpc>
                <a:spcPct val="130000"/>
              </a:lnSpc>
              <a:spcBef>
                <a:spcPts val="0"/>
              </a:spcBef>
              <a:spcAft>
                <a:spcPts val="1200"/>
              </a:spcAft>
              <a:buFont typeface="Arial" panose="020B0604020202020204" pitchFamily="34" charset="0"/>
              <a:buNone/>
              <a:defRPr sz="2000" kern="1200" spc="300">
                <a:solidFill>
                  <a:srgbClr val="404040"/>
                </a:solidFill>
                <a:latin typeface="微软雅黑 Light" panose="020B0502040204020203" charset="-122"/>
                <a:ea typeface="微软雅黑 Light" panose="020B0502040204020203" charset="-122"/>
                <a:cs typeface="+mn-cs"/>
                <a:sym typeface="微软雅黑 Light" panose="020B0502040204020203" charset="-122"/>
              </a:defRPr>
            </a:lvl1pPr>
            <a:lvl2pPr marL="457200" indent="-22860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22860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22860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22860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hangingPunct="0"/>
            <a:r>
              <a:rPr lang="zh-CN" altLang="en-US" sz="1800" dirty="0">
                <a:solidFill>
                  <a:prstClr val="white"/>
                </a:solidFill>
                <a:latin typeface="微软雅黑 Light" panose="020B0502040204020203" charset="-122"/>
              </a:rPr>
              <a:t>可在此输入图片描述</a:t>
            </a:r>
            <a:endParaRPr lang="zh-CN" altLang="en-US" sz="1800" dirty="0">
              <a:solidFill>
                <a:prstClr val="white"/>
              </a:solidFill>
              <a:latin typeface="微软雅黑 Light" panose="020B0502040204020203" charset="-122"/>
            </a:endParaRPr>
          </a:p>
        </p:txBody>
      </p:sp>
      <p:sp>
        <p:nvSpPr>
          <p:cNvPr id="22" name="文本占位符 29"/>
          <p:cNvSpPr txBox="1"/>
          <p:nvPr/>
        </p:nvSpPr>
        <p:spPr>
          <a:xfrm>
            <a:off x="8470266" y="5578650"/>
            <a:ext cx="3207384" cy="326821"/>
          </a:xfrm>
          <a:prstGeom prst="rect">
            <a:avLst/>
          </a:prstGeom>
        </p:spPr>
        <p:txBody>
          <a:bodyPr vert="horz" wrap="square" lIns="0" tIns="0" rIns="0" bIns="0" rtlCol="0" anchor="t" anchorCtr="0">
            <a:spAutoFit/>
          </a:bodyPr>
          <a:lstStyle>
            <a:lvl1pPr marL="0" indent="0" algn="just" defTabSz="914400" rtl="0" eaLnBrk="1" fontAlgn="auto" latinLnBrk="0" hangingPunct="1">
              <a:lnSpc>
                <a:spcPct val="130000"/>
              </a:lnSpc>
              <a:spcBef>
                <a:spcPts val="0"/>
              </a:spcBef>
              <a:spcAft>
                <a:spcPts val="1200"/>
              </a:spcAft>
              <a:buFont typeface="Arial" panose="020B0604020202020204" pitchFamily="34" charset="0"/>
              <a:buNone/>
              <a:defRPr sz="2000" kern="1200" spc="300">
                <a:solidFill>
                  <a:srgbClr val="404040"/>
                </a:solidFill>
                <a:latin typeface="微软雅黑 Light" panose="020B0502040204020203" charset="-122"/>
                <a:ea typeface="微软雅黑 Light" panose="020B0502040204020203" charset="-122"/>
                <a:cs typeface="+mn-cs"/>
                <a:sym typeface="微软雅黑 Light" panose="020B0502040204020203" charset="-122"/>
              </a:defRPr>
            </a:lvl1pPr>
            <a:lvl2pPr marL="457200" indent="-22860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22860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22860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22860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hangingPunct="0"/>
            <a:r>
              <a:rPr lang="zh-CN" altLang="en-US" sz="1800" dirty="0">
                <a:solidFill>
                  <a:prstClr val="white"/>
                </a:solidFill>
                <a:latin typeface="微软雅黑 Light" panose="020B0502040204020203" charset="-122"/>
              </a:rPr>
              <a:t>可在此输入图片描述</a:t>
            </a:r>
            <a:endParaRPr lang="zh-CN" altLang="en-US" sz="1800" dirty="0">
              <a:solidFill>
                <a:prstClr val="white"/>
              </a:solidFill>
              <a:latin typeface="微软雅黑 Light" panose="020B0502040204020203" charset="-122"/>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4">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grpSp>
        <p:nvGrpSpPr>
          <p:cNvPr id="15" name="组合 14"/>
          <p:cNvGrpSpPr/>
          <p:nvPr/>
        </p:nvGrpSpPr>
        <p:grpSpPr>
          <a:xfrm>
            <a:off x="8199120" y="1666414"/>
            <a:ext cx="3472180" cy="4097496"/>
            <a:chOff x="7067714" y="2019304"/>
            <a:chExt cx="3515710" cy="3219576"/>
          </a:xfrm>
        </p:grpSpPr>
        <p:grpSp>
          <p:nvGrpSpPr>
            <p:cNvPr id="16" name="组合 15"/>
            <p:cNvGrpSpPr/>
            <p:nvPr/>
          </p:nvGrpSpPr>
          <p:grpSpPr>
            <a:xfrm>
              <a:off x="7067714" y="2019304"/>
              <a:ext cx="3515710" cy="3219573"/>
              <a:chOff x="911225" y="1380521"/>
              <a:chExt cx="3515710" cy="3778465"/>
            </a:xfrm>
          </p:grpSpPr>
          <p:sp>
            <p:nvSpPr>
              <p:cNvPr id="18" name="矩形: 圆角 17"/>
              <p:cNvSpPr/>
              <p:nvPr/>
            </p:nvSpPr>
            <p:spPr>
              <a:xfrm>
                <a:off x="911225" y="1380521"/>
                <a:ext cx="3515710" cy="3778465"/>
              </a:xfrm>
              <a:prstGeom prst="roundRect">
                <a:avLst>
                  <a:gd name="adj" fmla="val 0"/>
                </a:avLst>
              </a:prstGeom>
              <a:solidFill>
                <a:srgbClr val="0F5035">
                  <a:alpha val="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endParaRPr>
              </a:p>
            </p:txBody>
          </p:sp>
          <p:cxnSp>
            <p:nvCxnSpPr>
              <p:cNvPr id="19" name="直接连接符 18"/>
              <p:cNvCxnSpPr/>
              <p:nvPr/>
            </p:nvCxnSpPr>
            <p:spPr>
              <a:xfrm>
                <a:off x="911225" y="1380521"/>
                <a:ext cx="3515710" cy="0"/>
              </a:xfrm>
              <a:prstGeom prst="line">
                <a:avLst/>
              </a:prstGeom>
              <a:noFill/>
              <a:ln w="63500" cap="flat" cmpd="sng" algn="ctr">
                <a:solidFill>
                  <a:srgbClr val="961318"/>
                </a:solidFill>
                <a:prstDash val="solid"/>
                <a:miter lim="800000"/>
                <a:tailEnd type="none"/>
              </a:ln>
              <a:effectLst/>
            </p:spPr>
          </p:cxnSp>
        </p:grpSp>
        <p:cxnSp>
          <p:nvCxnSpPr>
            <p:cNvPr id="17" name="直接连接符 16"/>
            <p:cNvCxnSpPr/>
            <p:nvPr/>
          </p:nvCxnSpPr>
          <p:spPr>
            <a:xfrm>
              <a:off x="7067714" y="5238880"/>
              <a:ext cx="3515710" cy="0"/>
            </a:xfrm>
            <a:prstGeom prst="line">
              <a:avLst/>
            </a:prstGeom>
            <a:noFill/>
            <a:ln w="63500" cap="flat" cmpd="sng" algn="ctr">
              <a:solidFill>
                <a:srgbClr val="961318"/>
              </a:solidFill>
              <a:prstDash val="solid"/>
              <a:miter lim="800000"/>
              <a:tailEnd type="none"/>
            </a:ln>
            <a:effectLst/>
          </p:spPr>
        </p:cxnSp>
      </p:grpSp>
      <p:grpSp>
        <p:nvGrpSpPr>
          <p:cNvPr id="20" name="组合 19"/>
          <p:cNvGrpSpPr/>
          <p:nvPr/>
        </p:nvGrpSpPr>
        <p:grpSpPr>
          <a:xfrm>
            <a:off x="4359910" y="1666414"/>
            <a:ext cx="3472180" cy="4097496"/>
            <a:chOff x="7067714" y="2019304"/>
            <a:chExt cx="3515710" cy="3219576"/>
          </a:xfrm>
        </p:grpSpPr>
        <p:grpSp>
          <p:nvGrpSpPr>
            <p:cNvPr id="21" name="组合 20"/>
            <p:cNvGrpSpPr/>
            <p:nvPr/>
          </p:nvGrpSpPr>
          <p:grpSpPr>
            <a:xfrm>
              <a:off x="7067714" y="2019304"/>
              <a:ext cx="3515710" cy="3219573"/>
              <a:chOff x="911225" y="1380521"/>
              <a:chExt cx="3515710" cy="3778465"/>
            </a:xfrm>
          </p:grpSpPr>
          <p:sp>
            <p:nvSpPr>
              <p:cNvPr id="23" name="矩形: 圆角 22"/>
              <p:cNvSpPr/>
              <p:nvPr/>
            </p:nvSpPr>
            <p:spPr>
              <a:xfrm>
                <a:off x="911225" y="1380521"/>
                <a:ext cx="3515710" cy="3778465"/>
              </a:xfrm>
              <a:prstGeom prst="roundRect">
                <a:avLst>
                  <a:gd name="adj" fmla="val 0"/>
                </a:avLst>
              </a:prstGeom>
              <a:solidFill>
                <a:srgbClr val="0F5035">
                  <a:alpha val="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endParaRPr>
              </a:p>
            </p:txBody>
          </p:sp>
          <p:cxnSp>
            <p:nvCxnSpPr>
              <p:cNvPr id="24" name="直接连接符 23"/>
              <p:cNvCxnSpPr/>
              <p:nvPr/>
            </p:nvCxnSpPr>
            <p:spPr>
              <a:xfrm>
                <a:off x="911225" y="1380521"/>
                <a:ext cx="3515710" cy="0"/>
              </a:xfrm>
              <a:prstGeom prst="line">
                <a:avLst/>
              </a:prstGeom>
              <a:noFill/>
              <a:ln w="63500" cap="flat" cmpd="sng" algn="ctr">
                <a:solidFill>
                  <a:srgbClr val="961318"/>
                </a:solidFill>
                <a:prstDash val="solid"/>
                <a:miter lim="800000"/>
                <a:tailEnd type="none"/>
              </a:ln>
              <a:effectLst/>
            </p:spPr>
          </p:cxnSp>
        </p:grpSp>
        <p:cxnSp>
          <p:nvCxnSpPr>
            <p:cNvPr id="22" name="直接连接符 21"/>
            <p:cNvCxnSpPr/>
            <p:nvPr/>
          </p:nvCxnSpPr>
          <p:spPr>
            <a:xfrm>
              <a:off x="7067714" y="5238880"/>
              <a:ext cx="3515710" cy="0"/>
            </a:xfrm>
            <a:prstGeom prst="line">
              <a:avLst/>
            </a:prstGeom>
            <a:noFill/>
            <a:ln w="63500" cap="flat" cmpd="sng" algn="ctr">
              <a:solidFill>
                <a:srgbClr val="961318"/>
              </a:solidFill>
              <a:prstDash val="solid"/>
              <a:miter lim="800000"/>
              <a:tailEnd type="none"/>
            </a:ln>
            <a:effectLst/>
          </p:spPr>
        </p:cxnSp>
      </p:grpSp>
      <p:grpSp>
        <p:nvGrpSpPr>
          <p:cNvPr id="25" name="组合 24"/>
          <p:cNvGrpSpPr/>
          <p:nvPr/>
        </p:nvGrpSpPr>
        <p:grpSpPr>
          <a:xfrm>
            <a:off x="520700" y="1666414"/>
            <a:ext cx="3472180" cy="4097496"/>
            <a:chOff x="7067714" y="2019304"/>
            <a:chExt cx="3515710" cy="3219576"/>
          </a:xfrm>
        </p:grpSpPr>
        <p:grpSp>
          <p:nvGrpSpPr>
            <p:cNvPr id="26" name="组合 25"/>
            <p:cNvGrpSpPr/>
            <p:nvPr/>
          </p:nvGrpSpPr>
          <p:grpSpPr>
            <a:xfrm>
              <a:off x="7067714" y="2019304"/>
              <a:ext cx="3515710" cy="3219573"/>
              <a:chOff x="911225" y="1380521"/>
              <a:chExt cx="3515710" cy="3778465"/>
            </a:xfrm>
          </p:grpSpPr>
          <p:sp>
            <p:nvSpPr>
              <p:cNvPr id="28" name="矩形: 圆角 27"/>
              <p:cNvSpPr/>
              <p:nvPr/>
            </p:nvSpPr>
            <p:spPr>
              <a:xfrm>
                <a:off x="911225" y="1380521"/>
                <a:ext cx="3515710" cy="3778465"/>
              </a:xfrm>
              <a:prstGeom prst="roundRect">
                <a:avLst>
                  <a:gd name="adj" fmla="val 0"/>
                </a:avLst>
              </a:prstGeom>
              <a:solidFill>
                <a:srgbClr val="0F5035">
                  <a:alpha val="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endParaRPr>
              </a:p>
            </p:txBody>
          </p:sp>
          <p:cxnSp>
            <p:nvCxnSpPr>
              <p:cNvPr id="29" name="直接连接符 28"/>
              <p:cNvCxnSpPr/>
              <p:nvPr/>
            </p:nvCxnSpPr>
            <p:spPr>
              <a:xfrm>
                <a:off x="911225" y="1380521"/>
                <a:ext cx="3515710" cy="0"/>
              </a:xfrm>
              <a:prstGeom prst="line">
                <a:avLst/>
              </a:prstGeom>
              <a:noFill/>
              <a:ln w="63500" cap="flat" cmpd="sng" algn="ctr">
                <a:solidFill>
                  <a:srgbClr val="961318"/>
                </a:solidFill>
                <a:prstDash val="solid"/>
                <a:miter lim="800000"/>
                <a:tailEnd type="none"/>
              </a:ln>
              <a:effectLst/>
            </p:spPr>
          </p:cxnSp>
        </p:grpSp>
        <p:cxnSp>
          <p:nvCxnSpPr>
            <p:cNvPr id="27" name="直接连接符 26"/>
            <p:cNvCxnSpPr/>
            <p:nvPr/>
          </p:nvCxnSpPr>
          <p:spPr>
            <a:xfrm>
              <a:off x="7067714" y="5238880"/>
              <a:ext cx="3515710" cy="0"/>
            </a:xfrm>
            <a:prstGeom prst="line">
              <a:avLst/>
            </a:prstGeom>
            <a:noFill/>
            <a:ln w="63500" cap="flat" cmpd="sng" algn="ctr">
              <a:solidFill>
                <a:srgbClr val="961318"/>
              </a:solidFill>
              <a:prstDash val="solid"/>
              <a:miter lim="800000"/>
              <a:tailEnd type="none"/>
            </a:ln>
            <a:effectLst/>
          </p:spPr>
        </p:cxnSp>
      </p:grpSp>
      <p:sp>
        <p:nvSpPr>
          <p:cNvPr id="30" name="矩形 29"/>
          <p:cNvSpPr/>
          <p:nvPr/>
        </p:nvSpPr>
        <p:spPr>
          <a:xfrm>
            <a:off x="508000" y="2820331"/>
            <a:ext cx="3472180" cy="2641300"/>
          </a:xfrm>
          <a:prstGeom prst="rect">
            <a:avLst/>
          </a:prstGeom>
        </p:spPr>
        <p:txBody>
          <a:bodyPr wrap="square" lIns="216000" tIns="0" rIns="216000" bIns="0">
            <a:spAutoFit/>
          </a:bodyPr>
          <a:lstStyle/>
          <a:p>
            <a:pPr algn="just">
              <a:lnSpc>
                <a:spcPct val="130000"/>
              </a:lnSpc>
              <a:spcAft>
                <a:spcPts val="1200"/>
              </a:spcAft>
            </a:pPr>
            <a:r>
              <a:rPr lang="zh-CN" altLang="en-US" spc="300" dirty="0">
                <a:solidFill>
                  <a:prstClr val="black">
                    <a:lumMod val="75000"/>
                    <a:lumOff val="25000"/>
                  </a:prstClr>
                </a:solidFill>
                <a:latin typeface="微软雅黑 Light" panose="020B0502040204020203" charset="-122"/>
                <a:ea typeface="微软雅黑 Light" panose="020B0502040204020203" charset="-122"/>
              </a:rPr>
              <a:t>请输入你的副标题或标题说明以简洁为主说明本章的内容关键要点请输入你的副标题或标题说明以简洁为主</a:t>
            </a:r>
            <a:endParaRPr lang="en-US" altLang="zh-CN" spc="300" dirty="0">
              <a:solidFill>
                <a:prstClr val="black">
                  <a:lumMod val="75000"/>
                  <a:lumOff val="25000"/>
                </a:prstClr>
              </a:solidFill>
              <a:latin typeface="微软雅黑 Light" panose="020B0502040204020203" charset="-122"/>
              <a:ea typeface="微软雅黑 Light" panose="020B0502040204020203" charset="-122"/>
            </a:endParaRPr>
          </a:p>
          <a:p>
            <a:pPr algn="just">
              <a:lnSpc>
                <a:spcPct val="130000"/>
              </a:lnSpc>
              <a:spcAft>
                <a:spcPts val="1200"/>
              </a:spcAft>
            </a:pPr>
            <a:r>
              <a:rPr lang="zh-CN" altLang="en-US" spc="300" dirty="0">
                <a:solidFill>
                  <a:prstClr val="black">
                    <a:lumMod val="75000"/>
                    <a:lumOff val="25000"/>
                  </a:prstClr>
                </a:solidFill>
                <a:latin typeface="微软雅黑 Light" panose="020B0502040204020203" charset="-122"/>
                <a:ea typeface="微软雅黑 Light" panose="020B0502040204020203" charset="-122"/>
              </a:rPr>
              <a:t>备注：上面的小图标可以自行换成文字标题。</a:t>
            </a:r>
            <a:endParaRPr lang="zh-CN" altLang="en-US" spc="300" dirty="0">
              <a:solidFill>
                <a:prstClr val="black">
                  <a:lumMod val="75000"/>
                  <a:lumOff val="25000"/>
                </a:prstClr>
              </a:solidFill>
              <a:latin typeface="微软雅黑 Light" panose="020B0502040204020203" charset="-122"/>
              <a:ea typeface="微软雅黑 Light" panose="020B0502040204020203" charset="-122"/>
            </a:endParaRPr>
          </a:p>
        </p:txBody>
      </p:sp>
      <p:grpSp>
        <p:nvGrpSpPr>
          <p:cNvPr id="31" name="组合 30"/>
          <p:cNvGrpSpPr/>
          <p:nvPr/>
        </p:nvGrpSpPr>
        <p:grpSpPr>
          <a:xfrm>
            <a:off x="1895599" y="1942609"/>
            <a:ext cx="696982" cy="696982"/>
            <a:chOff x="1895599" y="1942609"/>
            <a:chExt cx="696982" cy="696982"/>
          </a:xfrm>
        </p:grpSpPr>
        <p:sp>
          <p:nvSpPr>
            <p:cNvPr id="32" name="Oval 4"/>
            <p:cNvSpPr/>
            <p:nvPr/>
          </p:nvSpPr>
          <p:spPr>
            <a:xfrm>
              <a:off x="2025650" y="2150695"/>
              <a:ext cx="462280" cy="308156"/>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solidFill>
              <a:srgbClr val="961318"/>
            </a:solidFill>
            <a:ln>
              <a:noFill/>
            </a:ln>
          </p:spPr>
          <p:txBody>
            <a:bodyPr rot="0" spcFirstLastPara="0" vert="horz" wrap="square" lIns="0" tIns="0" rIns="0" bIns="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defRPr/>
              </a:pPr>
              <a:endParaRPr lang="zh-CN" altLang="en-US" dirty="0">
                <a:solidFill>
                  <a:srgbClr val="555555"/>
                </a:solidFill>
                <a:latin typeface="微软雅黑 Light" panose="020B0502040204020203" charset="-122"/>
                <a:ea typeface="微软雅黑 Light" panose="020B0502040204020203" charset="-122"/>
              </a:endParaRPr>
            </a:p>
          </p:txBody>
        </p:sp>
        <p:sp>
          <p:nvSpPr>
            <p:cNvPr id="33" name="椭圆 32"/>
            <p:cNvSpPr/>
            <p:nvPr/>
          </p:nvSpPr>
          <p:spPr>
            <a:xfrm>
              <a:off x="1895599" y="1942609"/>
              <a:ext cx="696982" cy="696982"/>
            </a:xfrm>
            <a:prstGeom prst="ellipse">
              <a:avLst/>
            </a:prstGeom>
            <a:noFill/>
            <a:ln>
              <a:solidFill>
                <a:srgbClr val="961318"/>
              </a:solidFill>
            </a:ln>
          </p:spPr>
          <p:txBody>
            <a:bodyPr rot="0" spcFirstLastPara="0" vertOverflow="overflow" horzOverflow="overflow" vert="horz" wrap="square" lIns="0" tIns="0" rIns="0" bIns="0" numCol="1" spcCol="0" rtlCol="0" fromWordArt="0" anchor="ctr" anchorCtr="0" forceAA="0" compatLnSpc="1">
              <a:noAutofit/>
            </a:bodyPr>
            <a:lstStyle/>
            <a:p>
              <a:pPr>
                <a:lnSpc>
                  <a:spcPct val="130000"/>
                </a:lnSpc>
                <a:defRPr/>
              </a:pPr>
              <a:endParaRPr lang="zh-CN" altLang="en-US" kern="0" dirty="0">
                <a:solidFill>
                  <a:srgbClr val="555555"/>
                </a:solidFill>
                <a:latin typeface="微软雅黑 Light" panose="020B0502040204020203" charset="-122"/>
                <a:ea typeface="微软雅黑 Light" panose="020B0502040204020203" charset="-122"/>
              </a:endParaRPr>
            </a:p>
          </p:txBody>
        </p:sp>
      </p:grpSp>
      <p:sp>
        <p:nvSpPr>
          <p:cNvPr id="34" name="矩形 33"/>
          <p:cNvSpPr/>
          <p:nvPr/>
        </p:nvSpPr>
        <p:spPr>
          <a:xfrm>
            <a:off x="4347210" y="2820331"/>
            <a:ext cx="3472180" cy="2641300"/>
          </a:xfrm>
          <a:prstGeom prst="rect">
            <a:avLst/>
          </a:prstGeom>
        </p:spPr>
        <p:txBody>
          <a:bodyPr wrap="square" lIns="216000" tIns="0" rIns="216000" bIns="0">
            <a:spAutoFit/>
          </a:bodyPr>
          <a:lstStyle/>
          <a:p>
            <a:pPr algn="just">
              <a:lnSpc>
                <a:spcPct val="130000"/>
              </a:lnSpc>
              <a:spcAft>
                <a:spcPts val="1200"/>
              </a:spcAft>
            </a:pPr>
            <a:r>
              <a:rPr lang="zh-CN" altLang="en-US" spc="300" dirty="0">
                <a:solidFill>
                  <a:prstClr val="black">
                    <a:lumMod val="75000"/>
                    <a:lumOff val="25000"/>
                  </a:prstClr>
                </a:solidFill>
                <a:latin typeface="微软雅黑 Light" panose="020B0502040204020203" charset="-122"/>
                <a:ea typeface="微软雅黑 Light" panose="020B0502040204020203" charset="-122"/>
              </a:rPr>
              <a:t>请输入你的副标题或标题说明以简洁为主说明本章的内容关键要点请输入你的副标题或标题说明以简洁为主</a:t>
            </a:r>
            <a:endParaRPr lang="en-US" altLang="zh-CN" spc="300" dirty="0">
              <a:solidFill>
                <a:prstClr val="black">
                  <a:lumMod val="75000"/>
                  <a:lumOff val="25000"/>
                </a:prstClr>
              </a:solidFill>
              <a:latin typeface="微软雅黑 Light" panose="020B0502040204020203" charset="-122"/>
              <a:ea typeface="微软雅黑 Light" panose="020B0502040204020203" charset="-122"/>
            </a:endParaRPr>
          </a:p>
          <a:p>
            <a:pPr algn="just">
              <a:lnSpc>
                <a:spcPct val="130000"/>
              </a:lnSpc>
              <a:spcAft>
                <a:spcPts val="1200"/>
              </a:spcAft>
            </a:pPr>
            <a:r>
              <a:rPr lang="zh-CN" altLang="en-US" spc="300" dirty="0">
                <a:solidFill>
                  <a:prstClr val="black">
                    <a:lumMod val="75000"/>
                    <a:lumOff val="25000"/>
                  </a:prstClr>
                </a:solidFill>
                <a:latin typeface="微软雅黑 Light" panose="020B0502040204020203" charset="-122"/>
                <a:ea typeface="微软雅黑 Light" panose="020B0502040204020203" charset="-122"/>
              </a:rPr>
              <a:t>备注：上面的小图标可以自行换成文字标题。</a:t>
            </a:r>
            <a:endParaRPr lang="zh-CN" altLang="en-US" spc="300" dirty="0">
              <a:solidFill>
                <a:prstClr val="black">
                  <a:lumMod val="75000"/>
                  <a:lumOff val="25000"/>
                </a:prstClr>
              </a:solidFill>
              <a:latin typeface="微软雅黑 Light" panose="020B0502040204020203" charset="-122"/>
              <a:ea typeface="微软雅黑 Light" panose="020B0502040204020203" charset="-122"/>
            </a:endParaRPr>
          </a:p>
        </p:txBody>
      </p:sp>
      <p:grpSp>
        <p:nvGrpSpPr>
          <p:cNvPr id="35" name="组合 34"/>
          <p:cNvGrpSpPr/>
          <p:nvPr/>
        </p:nvGrpSpPr>
        <p:grpSpPr>
          <a:xfrm>
            <a:off x="5734809" y="1942609"/>
            <a:ext cx="696982" cy="696982"/>
            <a:chOff x="1895599" y="1942609"/>
            <a:chExt cx="696982" cy="696982"/>
          </a:xfrm>
        </p:grpSpPr>
        <p:sp>
          <p:nvSpPr>
            <p:cNvPr id="36" name="Oval 4"/>
            <p:cNvSpPr/>
            <p:nvPr/>
          </p:nvSpPr>
          <p:spPr>
            <a:xfrm>
              <a:off x="2025650" y="2150695"/>
              <a:ext cx="462280" cy="308156"/>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solidFill>
              <a:srgbClr val="961318"/>
            </a:solidFill>
            <a:ln>
              <a:noFill/>
            </a:ln>
          </p:spPr>
          <p:txBody>
            <a:bodyPr rot="0" spcFirstLastPara="0" vert="horz" wrap="square" lIns="0" tIns="0" rIns="0" bIns="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defRPr/>
              </a:pPr>
              <a:endParaRPr lang="zh-CN" altLang="en-US" dirty="0">
                <a:solidFill>
                  <a:srgbClr val="555555"/>
                </a:solidFill>
                <a:latin typeface="微软雅黑 Light" panose="020B0502040204020203" charset="-122"/>
                <a:ea typeface="微软雅黑 Light" panose="020B0502040204020203" charset="-122"/>
              </a:endParaRPr>
            </a:p>
          </p:txBody>
        </p:sp>
        <p:sp>
          <p:nvSpPr>
            <p:cNvPr id="37" name="椭圆 36"/>
            <p:cNvSpPr/>
            <p:nvPr/>
          </p:nvSpPr>
          <p:spPr>
            <a:xfrm>
              <a:off x="1895599" y="1942609"/>
              <a:ext cx="696982" cy="696982"/>
            </a:xfrm>
            <a:prstGeom prst="ellipse">
              <a:avLst/>
            </a:prstGeom>
            <a:noFill/>
            <a:ln>
              <a:solidFill>
                <a:srgbClr val="961318"/>
              </a:solidFill>
            </a:ln>
          </p:spPr>
          <p:txBody>
            <a:bodyPr rot="0" spcFirstLastPara="0" vertOverflow="overflow" horzOverflow="overflow" vert="horz" wrap="square" lIns="0" tIns="0" rIns="0" bIns="0" numCol="1" spcCol="0" rtlCol="0" fromWordArt="0" anchor="ctr" anchorCtr="0" forceAA="0" compatLnSpc="1">
              <a:noAutofit/>
            </a:bodyPr>
            <a:lstStyle/>
            <a:p>
              <a:pPr>
                <a:lnSpc>
                  <a:spcPct val="130000"/>
                </a:lnSpc>
                <a:defRPr/>
              </a:pPr>
              <a:endParaRPr lang="zh-CN" altLang="en-US" kern="0" dirty="0">
                <a:solidFill>
                  <a:srgbClr val="555555"/>
                </a:solidFill>
                <a:latin typeface="微软雅黑 Light" panose="020B0502040204020203" charset="-122"/>
                <a:ea typeface="微软雅黑 Light" panose="020B0502040204020203" charset="-122"/>
              </a:endParaRPr>
            </a:p>
          </p:txBody>
        </p:sp>
      </p:grpSp>
      <p:sp>
        <p:nvSpPr>
          <p:cNvPr id="38" name="矩形 37"/>
          <p:cNvSpPr/>
          <p:nvPr/>
        </p:nvSpPr>
        <p:spPr>
          <a:xfrm>
            <a:off x="8186420" y="2820331"/>
            <a:ext cx="3472180" cy="2641300"/>
          </a:xfrm>
          <a:prstGeom prst="rect">
            <a:avLst/>
          </a:prstGeom>
        </p:spPr>
        <p:txBody>
          <a:bodyPr wrap="square" lIns="216000" tIns="0" rIns="216000" bIns="0">
            <a:spAutoFit/>
          </a:bodyPr>
          <a:lstStyle/>
          <a:p>
            <a:pPr algn="just">
              <a:lnSpc>
                <a:spcPct val="130000"/>
              </a:lnSpc>
              <a:spcAft>
                <a:spcPts val="1200"/>
              </a:spcAft>
            </a:pPr>
            <a:r>
              <a:rPr lang="zh-CN" altLang="en-US" spc="300" dirty="0">
                <a:solidFill>
                  <a:prstClr val="black">
                    <a:lumMod val="75000"/>
                    <a:lumOff val="25000"/>
                  </a:prstClr>
                </a:solidFill>
                <a:latin typeface="微软雅黑 Light" panose="020B0502040204020203" charset="-122"/>
                <a:ea typeface="微软雅黑 Light" panose="020B0502040204020203" charset="-122"/>
              </a:rPr>
              <a:t>请输入你的副标题或标题说明以简洁为主说明本章的内容关键要点请输入你的副标题或标题说明以简洁为主</a:t>
            </a:r>
            <a:endParaRPr lang="en-US" altLang="zh-CN" spc="300" dirty="0">
              <a:solidFill>
                <a:prstClr val="black">
                  <a:lumMod val="75000"/>
                  <a:lumOff val="25000"/>
                </a:prstClr>
              </a:solidFill>
              <a:latin typeface="微软雅黑 Light" panose="020B0502040204020203" charset="-122"/>
              <a:ea typeface="微软雅黑 Light" panose="020B0502040204020203" charset="-122"/>
            </a:endParaRPr>
          </a:p>
          <a:p>
            <a:pPr algn="just">
              <a:lnSpc>
                <a:spcPct val="130000"/>
              </a:lnSpc>
              <a:spcAft>
                <a:spcPts val="1200"/>
              </a:spcAft>
            </a:pPr>
            <a:r>
              <a:rPr lang="zh-CN" altLang="en-US" spc="300" dirty="0">
                <a:solidFill>
                  <a:prstClr val="black">
                    <a:lumMod val="75000"/>
                    <a:lumOff val="25000"/>
                  </a:prstClr>
                </a:solidFill>
                <a:latin typeface="微软雅黑 Light" panose="020B0502040204020203" charset="-122"/>
                <a:ea typeface="微软雅黑 Light" panose="020B0502040204020203" charset="-122"/>
              </a:rPr>
              <a:t>备注：上面的小图标可以自行换成文字标题。</a:t>
            </a:r>
            <a:endParaRPr lang="zh-CN" altLang="en-US" spc="300" dirty="0">
              <a:solidFill>
                <a:prstClr val="black">
                  <a:lumMod val="75000"/>
                  <a:lumOff val="25000"/>
                </a:prstClr>
              </a:solidFill>
              <a:latin typeface="微软雅黑 Light" panose="020B0502040204020203" charset="-122"/>
              <a:ea typeface="微软雅黑 Light" panose="020B0502040204020203" charset="-122"/>
            </a:endParaRPr>
          </a:p>
        </p:txBody>
      </p:sp>
      <p:grpSp>
        <p:nvGrpSpPr>
          <p:cNvPr id="39" name="组合 38"/>
          <p:cNvGrpSpPr/>
          <p:nvPr/>
        </p:nvGrpSpPr>
        <p:grpSpPr>
          <a:xfrm>
            <a:off x="9574019" y="1942609"/>
            <a:ext cx="696982" cy="696982"/>
            <a:chOff x="1895599" y="1942609"/>
            <a:chExt cx="696982" cy="696982"/>
          </a:xfrm>
        </p:grpSpPr>
        <p:sp>
          <p:nvSpPr>
            <p:cNvPr id="40" name="Oval 4"/>
            <p:cNvSpPr/>
            <p:nvPr/>
          </p:nvSpPr>
          <p:spPr>
            <a:xfrm>
              <a:off x="2025650" y="2150695"/>
              <a:ext cx="462280" cy="308156"/>
            </a:xfrm>
            <a:custGeom>
              <a:avLst/>
              <a:gdLst>
                <a:gd name="T0" fmla="*/ 9997 w 9997"/>
                <a:gd name="T1" fmla="*/ 1668 h 6664"/>
                <a:gd name="T2" fmla="*/ 9902 w 9997"/>
                <a:gd name="T3" fmla="*/ 1803 h 6664"/>
                <a:gd name="T4" fmla="*/ 5041 w 9997"/>
                <a:gd name="T5" fmla="*/ 3331 h 6664"/>
                <a:gd name="T6" fmla="*/ 4997 w 9997"/>
                <a:gd name="T7" fmla="*/ 3336 h 6664"/>
                <a:gd name="T8" fmla="*/ 4953 w 9997"/>
                <a:gd name="T9" fmla="*/ 3331 h 6664"/>
                <a:gd name="T10" fmla="*/ 2123 w 9997"/>
                <a:gd name="T11" fmla="*/ 2436 h 6664"/>
                <a:gd name="T12" fmla="*/ 1816 w 9997"/>
                <a:gd name="T13" fmla="*/ 2919 h 6664"/>
                <a:gd name="T14" fmla="*/ 1668 w 9997"/>
                <a:gd name="T15" fmla="*/ 3694 h 6664"/>
                <a:gd name="T16" fmla="*/ 1941 w 9997"/>
                <a:gd name="T17" fmla="*/ 4167 h 6664"/>
                <a:gd name="T18" fmla="*/ 1690 w 9997"/>
                <a:gd name="T19" fmla="*/ 4631 h 6664"/>
                <a:gd name="T20" fmla="*/ 1941 w 9997"/>
                <a:gd name="T21" fmla="*/ 6509 h 6664"/>
                <a:gd name="T22" fmla="*/ 1906 w 9997"/>
                <a:gd name="T23" fmla="*/ 6617 h 6664"/>
                <a:gd name="T24" fmla="*/ 1802 w 9997"/>
                <a:gd name="T25" fmla="*/ 6664 h 6664"/>
                <a:gd name="T26" fmla="*/ 970 w 9997"/>
                <a:gd name="T27" fmla="*/ 6664 h 6664"/>
                <a:gd name="T28" fmla="*/ 866 w 9997"/>
                <a:gd name="T29" fmla="*/ 6617 h 6664"/>
                <a:gd name="T30" fmla="*/ 831 w 9997"/>
                <a:gd name="T31" fmla="*/ 6509 h 6664"/>
                <a:gd name="T32" fmla="*/ 1085 w 9997"/>
                <a:gd name="T33" fmla="*/ 4630 h 6664"/>
                <a:gd name="T34" fmla="*/ 833 w 9997"/>
                <a:gd name="T35" fmla="*/ 4167 h 6664"/>
                <a:gd name="T36" fmla="*/ 1116 w 9997"/>
                <a:gd name="T37" fmla="*/ 3685 h 6664"/>
                <a:gd name="T38" fmla="*/ 1542 w 9997"/>
                <a:gd name="T39" fmla="*/ 2253 h 6664"/>
                <a:gd name="T40" fmla="*/ 95 w 9997"/>
                <a:gd name="T41" fmla="*/ 1803 h 6664"/>
                <a:gd name="T42" fmla="*/ 0 w 9997"/>
                <a:gd name="T43" fmla="*/ 1668 h 6664"/>
                <a:gd name="T44" fmla="*/ 95 w 9997"/>
                <a:gd name="T45" fmla="*/ 1533 h 6664"/>
                <a:gd name="T46" fmla="*/ 4956 w 9997"/>
                <a:gd name="T47" fmla="*/ 5 h 6664"/>
                <a:gd name="T48" fmla="*/ 5000 w 9997"/>
                <a:gd name="T49" fmla="*/ 0 h 6664"/>
                <a:gd name="T50" fmla="*/ 5043 w 9997"/>
                <a:gd name="T51" fmla="*/ 5 h 6664"/>
                <a:gd name="T52" fmla="*/ 9902 w 9997"/>
                <a:gd name="T53" fmla="*/ 1533 h 6664"/>
                <a:gd name="T54" fmla="*/ 9997 w 9997"/>
                <a:gd name="T55" fmla="*/ 1668 h 6664"/>
                <a:gd name="T56" fmla="*/ 7697 w 9997"/>
                <a:gd name="T57" fmla="*/ 3074 h 6664"/>
                <a:gd name="T58" fmla="*/ 7776 w 9997"/>
                <a:gd name="T59" fmla="*/ 4446 h 6664"/>
                <a:gd name="T60" fmla="*/ 7420 w 9997"/>
                <a:gd name="T61" fmla="*/ 5002 h 6664"/>
                <a:gd name="T62" fmla="*/ 6399 w 9997"/>
                <a:gd name="T63" fmla="*/ 5408 h 6664"/>
                <a:gd name="T64" fmla="*/ 4998 w 9997"/>
                <a:gd name="T65" fmla="*/ 5558 h 6664"/>
                <a:gd name="T66" fmla="*/ 3597 w 9997"/>
                <a:gd name="T67" fmla="*/ 5408 h 6664"/>
                <a:gd name="T68" fmla="*/ 2577 w 9997"/>
                <a:gd name="T69" fmla="*/ 5002 h 6664"/>
                <a:gd name="T70" fmla="*/ 2221 w 9997"/>
                <a:gd name="T71" fmla="*/ 4446 h 6664"/>
                <a:gd name="T72" fmla="*/ 2299 w 9997"/>
                <a:gd name="T73" fmla="*/ 3074 h 6664"/>
                <a:gd name="T74" fmla="*/ 4791 w 9997"/>
                <a:gd name="T75" fmla="*/ 3861 h 6664"/>
                <a:gd name="T76" fmla="*/ 4999 w 9997"/>
                <a:gd name="T77" fmla="*/ 3891 h 6664"/>
                <a:gd name="T78" fmla="*/ 5208 w 9997"/>
                <a:gd name="T79" fmla="*/ 3861 h 6664"/>
                <a:gd name="T80" fmla="*/ 7697 w 9997"/>
                <a:gd name="T81" fmla="*/ 3074 h 6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97" h="6664">
                  <a:moveTo>
                    <a:pt x="9997" y="1668"/>
                  </a:moveTo>
                  <a:cubicBezTo>
                    <a:pt x="9997" y="1734"/>
                    <a:pt x="9966" y="1779"/>
                    <a:pt x="9902" y="1803"/>
                  </a:cubicBezTo>
                  <a:lnTo>
                    <a:pt x="5041" y="3331"/>
                  </a:lnTo>
                  <a:cubicBezTo>
                    <a:pt x="5030" y="3334"/>
                    <a:pt x="5015" y="3336"/>
                    <a:pt x="4997" y="3336"/>
                  </a:cubicBezTo>
                  <a:cubicBezTo>
                    <a:pt x="4980" y="3336"/>
                    <a:pt x="4966" y="3334"/>
                    <a:pt x="4953" y="3331"/>
                  </a:cubicBezTo>
                  <a:lnTo>
                    <a:pt x="2123" y="2436"/>
                  </a:lnTo>
                  <a:cubicBezTo>
                    <a:pt x="2000" y="2534"/>
                    <a:pt x="1896" y="2696"/>
                    <a:pt x="1816" y="2919"/>
                  </a:cubicBezTo>
                  <a:cubicBezTo>
                    <a:pt x="1735" y="3143"/>
                    <a:pt x="1686" y="3402"/>
                    <a:pt x="1668" y="3694"/>
                  </a:cubicBezTo>
                  <a:cubicBezTo>
                    <a:pt x="1851" y="3798"/>
                    <a:pt x="1941" y="3957"/>
                    <a:pt x="1941" y="4167"/>
                  </a:cubicBezTo>
                  <a:cubicBezTo>
                    <a:pt x="1941" y="4367"/>
                    <a:pt x="1857" y="4522"/>
                    <a:pt x="1690" y="4631"/>
                  </a:cubicBezTo>
                  <a:lnTo>
                    <a:pt x="1941" y="6509"/>
                  </a:lnTo>
                  <a:cubicBezTo>
                    <a:pt x="1947" y="6549"/>
                    <a:pt x="1935" y="6586"/>
                    <a:pt x="1906" y="6617"/>
                  </a:cubicBezTo>
                  <a:cubicBezTo>
                    <a:pt x="1879" y="6648"/>
                    <a:pt x="1845" y="6664"/>
                    <a:pt x="1802" y="6664"/>
                  </a:cubicBezTo>
                  <a:lnTo>
                    <a:pt x="970" y="6664"/>
                  </a:lnTo>
                  <a:cubicBezTo>
                    <a:pt x="926" y="6664"/>
                    <a:pt x="891" y="6648"/>
                    <a:pt x="866" y="6617"/>
                  </a:cubicBezTo>
                  <a:cubicBezTo>
                    <a:pt x="837" y="6586"/>
                    <a:pt x="826" y="6549"/>
                    <a:pt x="831" y="6509"/>
                  </a:cubicBezTo>
                  <a:lnTo>
                    <a:pt x="1085" y="4630"/>
                  </a:lnTo>
                  <a:cubicBezTo>
                    <a:pt x="916" y="4521"/>
                    <a:pt x="833" y="4364"/>
                    <a:pt x="833" y="4167"/>
                  </a:cubicBezTo>
                  <a:cubicBezTo>
                    <a:pt x="833" y="3955"/>
                    <a:pt x="927" y="3794"/>
                    <a:pt x="1116" y="3685"/>
                  </a:cubicBezTo>
                  <a:cubicBezTo>
                    <a:pt x="1147" y="3085"/>
                    <a:pt x="1290" y="2609"/>
                    <a:pt x="1542" y="2253"/>
                  </a:cubicBezTo>
                  <a:lnTo>
                    <a:pt x="95" y="1803"/>
                  </a:lnTo>
                  <a:cubicBezTo>
                    <a:pt x="31" y="1779"/>
                    <a:pt x="0" y="1735"/>
                    <a:pt x="0" y="1668"/>
                  </a:cubicBezTo>
                  <a:cubicBezTo>
                    <a:pt x="0" y="1602"/>
                    <a:pt x="31" y="1557"/>
                    <a:pt x="95" y="1533"/>
                  </a:cubicBezTo>
                  <a:lnTo>
                    <a:pt x="4956" y="5"/>
                  </a:lnTo>
                  <a:cubicBezTo>
                    <a:pt x="4967" y="2"/>
                    <a:pt x="4982" y="0"/>
                    <a:pt x="5000" y="0"/>
                  </a:cubicBezTo>
                  <a:cubicBezTo>
                    <a:pt x="5017" y="0"/>
                    <a:pt x="5031" y="2"/>
                    <a:pt x="5043" y="5"/>
                  </a:cubicBezTo>
                  <a:lnTo>
                    <a:pt x="9902" y="1533"/>
                  </a:lnTo>
                  <a:cubicBezTo>
                    <a:pt x="9966" y="1557"/>
                    <a:pt x="9997" y="1602"/>
                    <a:pt x="9997" y="1668"/>
                  </a:cubicBezTo>
                  <a:close/>
                  <a:moveTo>
                    <a:pt x="7697" y="3074"/>
                  </a:moveTo>
                  <a:lnTo>
                    <a:pt x="7776" y="4446"/>
                  </a:lnTo>
                  <a:cubicBezTo>
                    <a:pt x="7787" y="4646"/>
                    <a:pt x="7670" y="4830"/>
                    <a:pt x="7420" y="5002"/>
                  </a:cubicBezTo>
                  <a:cubicBezTo>
                    <a:pt x="7170" y="5172"/>
                    <a:pt x="6831" y="5307"/>
                    <a:pt x="6399" y="5408"/>
                  </a:cubicBezTo>
                  <a:cubicBezTo>
                    <a:pt x="5968" y="5508"/>
                    <a:pt x="5502" y="5558"/>
                    <a:pt x="4998" y="5558"/>
                  </a:cubicBezTo>
                  <a:cubicBezTo>
                    <a:pt x="4494" y="5558"/>
                    <a:pt x="4027" y="5508"/>
                    <a:pt x="3597" y="5408"/>
                  </a:cubicBezTo>
                  <a:cubicBezTo>
                    <a:pt x="3166" y="5308"/>
                    <a:pt x="2827" y="5174"/>
                    <a:pt x="2577" y="5002"/>
                  </a:cubicBezTo>
                  <a:cubicBezTo>
                    <a:pt x="2327" y="4832"/>
                    <a:pt x="2209" y="4646"/>
                    <a:pt x="2221" y="4446"/>
                  </a:cubicBezTo>
                  <a:lnTo>
                    <a:pt x="2299" y="3074"/>
                  </a:lnTo>
                  <a:lnTo>
                    <a:pt x="4791" y="3861"/>
                  </a:lnTo>
                  <a:cubicBezTo>
                    <a:pt x="4854" y="3882"/>
                    <a:pt x="4924" y="3891"/>
                    <a:pt x="4999" y="3891"/>
                  </a:cubicBezTo>
                  <a:cubicBezTo>
                    <a:pt x="5075" y="3891"/>
                    <a:pt x="5144" y="3882"/>
                    <a:pt x="5208" y="3861"/>
                  </a:cubicBezTo>
                  <a:lnTo>
                    <a:pt x="7697" y="3074"/>
                  </a:lnTo>
                  <a:close/>
                </a:path>
              </a:pathLst>
            </a:custGeom>
            <a:solidFill>
              <a:srgbClr val="961318"/>
            </a:solidFill>
            <a:ln>
              <a:noFill/>
            </a:ln>
          </p:spPr>
          <p:txBody>
            <a:bodyPr rot="0" spcFirstLastPara="0" vert="horz" wrap="square" lIns="0" tIns="0" rIns="0" bIns="0" numCol="1" spcCol="0" rtlCol="0" fromWordArt="0" anchor="ctr" anchorCtr="0" forceAA="0" compatLnSpc="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defRPr/>
              </a:pPr>
              <a:endParaRPr lang="zh-CN" altLang="en-US" dirty="0">
                <a:solidFill>
                  <a:srgbClr val="555555"/>
                </a:solidFill>
                <a:latin typeface="微软雅黑 Light" panose="020B0502040204020203" charset="-122"/>
                <a:ea typeface="微软雅黑 Light" panose="020B0502040204020203" charset="-122"/>
              </a:endParaRPr>
            </a:p>
          </p:txBody>
        </p:sp>
        <p:sp>
          <p:nvSpPr>
            <p:cNvPr id="41" name="椭圆 40"/>
            <p:cNvSpPr/>
            <p:nvPr/>
          </p:nvSpPr>
          <p:spPr>
            <a:xfrm>
              <a:off x="1895599" y="1942609"/>
              <a:ext cx="696982" cy="696982"/>
            </a:xfrm>
            <a:prstGeom prst="ellipse">
              <a:avLst/>
            </a:prstGeom>
            <a:noFill/>
            <a:ln>
              <a:solidFill>
                <a:srgbClr val="961318"/>
              </a:solidFill>
            </a:ln>
          </p:spPr>
          <p:txBody>
            <a:bodyPr rot="0" spcFirstLastPara="0" vertOverflow="overflow" horzOverflow="overflow" vert="horz" wrap="square" lIns="0" tIns="0" rIns="0" bIns="0" numCol="1" spcCol="0" rtlCol="0" fromWordArt="0" anchor="ctr" anchorCtr="0" forceAA="0" compatLnSpc="1">
              <a:noAutofit/>
            </a:bodyPr>
            <a:lstStyle/>
            <a:p>
              <a:pPr>
                <a:lnSpc>
                  <a:spcPct val="130000"/>
                </a:lnSpc>
                <a:defRPr/>
              </a:pPr>
              <a:endParaRPr lang="zh-CN" altLang="en-US" kern="0" dirty="0">
                <a:solidFill>
                  <a:srgbClr val="555555"/>
                </a:solidFill>
                <a:latin typeface="微软雅黑 Light" panose="020B0502040204020203" charset="-122"/>
                <a:ea typeface="微软雅黑 Light" panose="020B0502040204020203" charset="-122"/>
              </a:endParaRPr>
            </a:p>
          </p:txBody>
        </p:sp>
      </p:gr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1">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sp>
        <p:nvSpPr>
          <p:cNvPr id="17" name="矩形 16"/>
          <p:cNvSpPr/>
          <p:nvPr/>
        </p:nvSpPr>
        <p:spPr>
          <a:xfrm>
            <a:off x="6820456" y="2084735"/>
            <a:ext cx="4850844" cy="3711722"/>
          </a:xfrm>
          <a:prstGeom prst="rect">
            <a:avLst/>
          </a:prstGeom>
        </p:spPr>
        <p:txBody>
          <a:bodyPr wrap="square" lIns="0" tIns="0" rIns="0" bIns="0">
            <a:spAutoFit/>
          </a:bodyPr>
          <a:lstStyle/>
          <a:p>
            <a:pPr algn="just">
              <a:lnSpc>
                <a:spcPct val="130000"/>
              </a:lnSpc>
              <a:spcAft>
                <a:spcPts val="1200"/>
              </a:spcAft>
            </a:pPr>
            <a:r>
              <a:rPr lang="zh-CN" altLang="en-US" sz="2000" spc="300" dirty="0">
                <a:solidFill>
                  <a:prstClr val="black">
                    <a:lumMod val="75000"/>
                    <a:lumOff val="25000"/>
                  </a:prstClr>
                </a:solidFill>
                <a:latin typeface="微软雅黑 Light" panose="020B0502040204020203" charset="-122"/>
                <a:ea typeface="微软雅黑 Light" panose="020B0502040204020203" charset="-122"/>
              </a:rPr>
              <a:t>请输入你的副标题或标题说明以简洁为主说明本章的内容关键要点请输入你的副标题或标题说明以简洁为主请输入你的副标题或标题说明以简洁为主说明本章的内容关键要点请输入你的副标题或标题说明以简洁为主</a:t>
            </a:r>
            <a:endParaRPr lang="zh-CN" altLang="en-US" sz="2000" spc="300" dirty="0">
              <a:solidFill>
                <a:prstClr val="black">
                  <a:lumMod val="75000"/>
                  <a:lumOff val="25000"/>
                </a:prstClr>
              </a:solidFill>
              <a:latin typeface="微软雅黑 Light" panose="020B0502040204020203" charset="-122"/>
              <a:ea typeface="微软雅黑 Light" panose="020B0502040204020203" charset="-122"/>
            </a:endParaRPr>
          </a:p>
          <a:p>
            <a:pPr algn="just">
              <a:lnSpc>
                <a:spcPct val="130000"/>
              </a:lnSpc>
              <a:spcAft>
                <a:spcPts val="1200"/>
              </a:spcAft>
            </a:pPr>
            <a:endParaRPr lang="en-US" altLang="zh-CN" sz="1050" spc="300" dirty="0">
              <a:solidFill>
                <a:prstClr val="black">
                  <a:lumMod val="75000"/>
                  <a:lumOff val="25000"/>
                </a:prstClr>
              </a:solidFill>
              <a:latin typeface="微软雅黑 Light" panose="020B0502040204020203" charset="-122"/>
              <a:ea typeface="微软雅黑 Light" panose="020B0502040204020203" charset="-122"/>
            </a:endParaRPr>
          </a:p>
          <a:p>
            <a:pPr algn="just">
              <a:lnSpc>
                <a:spcPct val="130000"/>
              </a:lnSpc>
              <a:spcAft>
                <a:spcPts val="1200"/>
              </a:spcAft>
            </a:pPr>
            <a:r>
              <a:rPr lang="zh-CN" altLang="en-US" sz="2000" spc="300" dirty="0">
                <a:solidFill>
                  <a:prstClr val="black">
                    <a:lumMod val="75000"/>
                    <a:lumOff val="25000"/>
                  </a:prstClr>
                </a:solidFill>
                <a:latin typeface="微软雅黑 Light" panose="020B0502040204020203" charset="-122"/>
                <a:ea typeface="微软雅黑 Light" panose="020B0502040204020203" charset="-122"/>
              </a:rPr>
              <a:t>备注：上面的小图标可以自行换成文字标题。</a:t>
            </a:r>
            <a:endParaRPr lang="zh-CN" altLang="en-US" sz="2000" spc="300" dirty="0">
              <a:solidFill>
                <a:prstClr val="black">
                  <a:lumMod val="75000"/>
                  <a:lumOff val="25000"/>
                </a:prstClr>
              </a:solidFill>
              <a:latin typeface="微软雅黑 Light" panose="020B0502040204020203" charset="-122"/>
              <a:ea typeface="微软雅黑 Light" panose="020B0502040204020203" charset="-122"/>
            </a:endParaRPr>
          </a:p>
        </p:txBody>
      </p:sp>
      <p:sp>
        <p:nvSpPr>
          <p:cNvPr id="18" name="文本框 17"/>
          <p:cNvSpPr txBox="1"/>
          <p:nvPr/>
        </p:nvSpPr>
        <p:spPr>
          <a:xfrm>
            <a:off x="6820455" y="1244869"/>
            <a:ext cx="2255836" cy="369332"/>
          </a:xfrm>
          <a:prstGeom prst="rect">
            <a:avLst/>
          </a:prstGeom>
          <a:noFill/>
        </p:spPr>
        <p:txBody>
          <a:bodyPr wrap="square" lIns="0" tIns="0" rIns="0" bIns="0" rtlCol="0">
            <a:spAutoFit/>
          </a:bodyPr>
          <a:lstStyle/>
          <a:p>
            <a:r>
              <a:rPr lang="zh-CN" altLang="en-US" sz="2400" b="1" spc="100" dirty="0">
                <a:solidFill>
                  <a:srgbClr val="961318"/>
                </a:solidFill>
                <a:latin typeface="微软雅黑" panose="020B0503020204020204" charset="-122"/>
                <a:ea typeface="微软雅黑" panose="020B0503020204020204" charset="-122"/>
              </a:rPr>
              <a:t>请输入小标题</a:t>
            </a:r>
            <a:endParaRPr lang="zh-CN" altLang="en-US" sz="2400" b="1" spc="100" dirty="0">
              <a:solidFill>
                <a:srgbClr val="961318"/>
              </a:solidFill>
              <a:latin typeface="微软雅黑" panose="020B0503020204020204" charset="-122"/>
              <a:ea typeface="微软雅黑" panose="020B0503020204020204" charset="-122"/>
            </a:endParaRPr>
          </a:p>
        </p:txBody>
      </p:sp>
      <p:cxnSp>
        <p:nvCxnSpPr>
          <p:cNvPr id="19" name="直接连接符 18"/>
          <p:cNvCxnSpPr/>
          <p:nvPr/>
        </p:nvCxnSpPr>
        <p:spPr>
          <a:xfrm>
            <a:off x="6820455" y="1749584"/>
            <a:ext cx="578734" cy="0"/>
          </a:xfrm>
          <a:prstGeom prst="line">
            <a:avLst/>
          </a:prstGeom>
          <a:noFill/>
          <a:ln w="38100" cap="flat" cmpd="sng" algn="ctr">
            <a:solidFill>
              <a:srgbClr val="961318"/>
            </a:solidFill>
            <a:prstDash val="solid"/>
            <a:miter lim="800000"/>
          </a:ln>
          <a:effectLst/>
        </p:spPr>
      </p:cxnSp>
      <p:pic>
        <p:nvPicPr>
          <p:cNvPr id="15" name="图片占位符 9"/>
          <p:cNvPicPr>
            <a:picLocks noChangeAspect="1"/>
          </p:cNvPicPr>
          <p:nvPr/>
        </p:nvPicPr>
        <p:blipFill>
          <a:blip r:embed="rId1">
            <a:extLst>
              <a:ext uri="{BEBA8EAE-BF5A-486C-A8C5-ECC9F3942E4B}">
                <a14:imgProps xmlns:a14="http://schemas.microsoft.com/office/drawing/2010/main">
                  <a14:imgLayer r:embed="rId2">
                    <a14:imgEffect>
                      <a14:saturation sat="200000"/>
                    </a14:imgEffect>
                  </a14:imgLayer>
                </a14:imgProps>
              </a:ext>
              <a:ext uri="{28A0092B-C50C-407E-A947-70E740481C1C}">
                <a14:useLocalDpi xmlns:a14="http://schemas.microsoft.com/office/drawing/2010/main" val="0"/>
              </a:ext>
            </a:extLst>
          </a:blip>
          <a:srcRect/>
          <a:stretch>
            <a:fillRect/>
          </a:stretch>
        </p:blipFill>
        <p:spPr>
          <a:xfrm>
            <a:off x="695400" y="1478977"/>
            <a:ext cx="5400599" cy="3038112"/>
          </a:xfrm>
          <a:custGeom>
            <a:avLst/>
            <a:gdLst>
              <a:gd name="connsiteX0" fmla="*/ 0 w 5348911"/>
              <a:gd name="connsiteY0" fmla="*/ 0 h 3009932"/>
              <a:gd name="connsiteX1" fmla="*/ 5348911 w 5348911"/>
              <a:gd name="connsiteY1" fmla="*/ 0 h 3009932"/>
              <a:gd name="connsiteX2" fmla="*/ 5348911 w 5348911"/>
              <a:gd name="connsiteY2" fmla="*/ 3009932 h 3009932"/>
              <a:gd name="connsiteX3" fmla="*/ 0 w 5348911"/>
              <a:gd name="connsiteY3" fmla="*/ 3009932 h 3009932"/>
            </a:gdLst>
            <a:ahLst/>
            <a:cxnLst>
              <a:cxn ang="0">
                <a:pos x="connsiteX0" y="connsiteY0"/>
              </a:cxn>
              <a:cxn ang="0">
                <a:pos x="connsiteX1" y="connsiteY1"/>
              </a:cxn>
              <a:cxn ang="0">
                <a:pos x="connsiteX2" y="connsiteY2"/>
              </a:cxn>
              <a:cxn ang="0">
                <a:pos x="connsiteX3" y="connsiteY3"/>
              </a:cxn>
            </a:cxnLst>
            <a:rect l="l" t="t" r="r" b="b"/>
            <a:pathLst>
              <a:path w="5348911" h="3009932">
                <a:moveTo>
                  <a:pt x="0" y="0"/>
                </a:moveTo>
                <a:lnTo>
                  <a:pt x="5348911" y="0"/>
                </a:lnTo>
                <a:lnTo>
                  <a:pt x="5348911" y="3009932"/>
                </a:lnTo>
                <a:lnTo>
                  <a:pt x="0" y="3009932"/>
                </a:lnTo>
                <a:close/>
              </a:path>
            </a:pathLst>
          </a:custGeom>
          <a:solidFill>
            <a:srgbClr val="FFC000">
              <a:lumMod val="20000"/>
              <a:lumOff val="80000"/>
            </a:srgbClr>
          </a:solidFill>
          <a:ln w="63500">
            <a:noFill/>
          </a:ln>
          <a:effectLst/>
        </p:spPr>
      </p:pic>
      <p:pic>
        <p:nvPicPr>
          <p:cNvPr id="16" name="图片 15"/>
          <p:cNvPicPr>
            <a:picLocks noChangeAspect="1"/>
          </p:cNvPicPr>
          <p:nvPr/>
        </p:nvPicPr>
        <p:blipFill>
          <a:blip r:embed="rId3" cstate="email"/>
          <a:stretch>
            <a:fillRect/>
          </a:stretch>
        </p:blipFill>
        <p:spPr>
          <a:xfrm>
            <a:off x="508000" y="1198650"/>
            <a:ext cx="5804455" cy="4894646"/>
          </a:xfrm>
          <a:prstGeom prst="rect">
            <a:avLst/>
          </a:prstGeom>
          <a:effectLst/>
        </p:spPr>
      </p:pic>
      <p:pic>
        <p:nvPicPr>
          <p:cNvPr id="23" name="图片 22"/>
          <p:cNvPicPr>
            <a:picLocks noChangeAspect="1"/>
          </p:cNvPicPr>
          <p:nvPr/>
        </p:nvPicPr>
        <p:blipFill>
          <a:blip r:embed="rId4">
            <a:extLst>
              <a:ext uri="{28A0092B-C50C-407E-A947-70E740481C1C}">
                <a14:useLocalDpi xmlns:a14="http://schemas.microsoft.com/office/drawing/2010/main" val="0"/>
              </a:ext>
            </a:extLst>
          </a:blip>
          <a:srcRect t="7526" b="7526"/>
          <a:stretch>
            <a:fillRect/>
          </a:stretch>
        </p:blipFill>
        <p:spPr>
          <a:xfrm>
            <a:off x="721633" y="1506427"/>
            <a:ext cx="5374366" cy="3038112"/>
          </a:xfrm>
          <a:prstGeom prst="rect">
            <a:avLst/>
          </a:prstGeom>
        </p:spPr>
      </p:pic>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5">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l="7981" r="20787" b="12805"/>
          <a:stretch>
            <a:fillRect/>
          </a:stretch>
        </p:blipFill>
        <p:spPr>
          <a:xfrm>
            <a:off x="0" y="-1"/>
            <a:ext cx="12191999" cy="6872988"/>
          </a:xfrm>
          <a:prstGeom prst="rect">
            <a:avLst/>
          </a:prstGeom>
        </p:spPr>
      </p:pic>
      <p:sp>
        <p:nvSpPr>
          <p:cNvPr id="3" name="矩形 2"/>
          <p:cNvSpPr/>
          <p:nvPr/>
        </p:nvSpPr>
        <p:spPr>
          <a:xfrm>
            <a:off x="-1" y="-3413"/>
            <a:ext cx="12191999" cy="6872988"/>
          </a:xfrm>
          <a:prstGeom prst="rect">
            <a:avLst/>
          </a:prstGeom>
          <a:gradFill flip="none" rotWithShape="1">
            <a:gsLst>
              <a:gs pos="0">
                <a:srgbClr val="961318"/>
              </a:gs>
              <a:gs pos="54000">
                <a:srgbClr val="961318">
                  <a:alpha val="72000"/>
                </a:srgbClr>
              </a:gs>
              <a:gs pos="100000">
                <a:srgbClr val="961318">
                  <a:alpha val="90000"/>
                </a:srgbClr>
              </a:gs>
            </a:gsLst>
            <a:lin ang="162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Arial" panose="020B0604020202020204"/>
              <a:ea typeface="宋体" panose="02010600030101010101" pitchFamily="2" charset="-122"/>
              <a:cs typeface="+mn-cs"/>
            </a:endParaRPr>
          </a:p>
        </p:txBody>
      </p:sp>
      <p:grpSp>
        <p:nvGrpSpPr>
          <p:cNvPr id="4" name="组合 3"/>
          <p:cNvGrpSpPr/>
          <p:nvPr/>
        </p:nvGrpSpPr>
        <p:grpSpPr>
          <a:xfrm>
            <a:off x="839416" y="146766"/>
            <a:ext cx="10359317" cy="6586418"/>
            <a:chOff x="839416" y="146766"/>
            <a:chExt cx="10359317" cy="6586418"/>
          </a:xfrm>
        </p:grpSpPr>
        <p:grpSp>
          <p:nvGrpSpPr>
            <p:cNvPr id="5" name="组合 4"/>
            <p:cNvGrpSpPr/>
            <p:nvPr/>
          </p:nvGrpSpPr>
          <p:grpSpPr>
            <a:xfrm>
              <a:off x="839416" y="1556792"/>
              <a:ext cx="6243011" cy="3744416"/>
              <a:chOff x="1438213" y="1556792"/>
              <a:chExt cx="6243011" cy="3744416"/>
            </a:xfrm>
          </p:grpSpPr>
          <p:sp>
            <p:nvSpPr>
              <p:cNvPr id="8" name="矩形 7"/>
              <p:cNvSpPr/>
              <p:nvPr/>
            </p:nvSpPr>
            <p:spPr>
              <a:xfrm>
                <a:off x="2135560" y="2678946"/>
                <a:ext cx="5545664" cy="1015663"/>
              </a:xfrm>
              <a:prstGeom prst="rect">
                <a:avLst/>
              </a:prstGeom>
              <a:noFill/>
            </p:spPr>
            <p:txBody>
              <a:bodyPr wrap="square" anchor="ctr">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rPr>
                  <a:t>请输入你的标题</a:t>
                </a:r>
                <a:endParaRPr kumimoji="0" lang="zh-CN" altLang="en-US" sz="6000" b="0" i="0" u="none" strike="noStrike" kern="0" cap="none" spc="0" normalizeH="0" baseline="0" noProof="0" dirty="0">
                  <a:ln>
                    <a:noFill/>
                  </a:ln>
                  <a:solidFill>
                    <a:prstClr val="white"/>
                  </a:solidFill>
                  <a:effectLst/>
                  <a:uLnTx/>
                  <a:uFillTx/>
                  <a:latin typeface="思源宋体 Heavy" panose="02020900000000000000" pitchFamily="18" charset="-122"/>
                  <a:ea typeface="思源宋体 Heavy" panose="02020900000000000000" pitchFamily="18" charset="-122"/>
                  <a:cs typeface="微软雅黑" panose="020B0503020204020204" charset="-122"/>
                </a:endParaRPr>
              </a:p>
            </p:txBody>
          </p:sp>
          <p:sp>
            <p:nvSpPr>
              <p:cNvPr id="9" name="文本框 8"/>
              <p:cNvSpPr txBox="1"/>
              <p:nvPr/>
            </p:nvSpPr>
            <p:spPr>
              <a:xfrm>
                <a:off x="2334343" y="3662830"/>
                <a:ext cx="4676055"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rPr>
                  <a:t>ADD YOUR TITLE HERE PLEASE </a:t>
                </a:r>
                <a:endParaRPr kumimoji="0" lang="en-US" altLang="zh-CN" sz="1400" b="0" i="0" u="none" strike="noStrike" kern="0" cap="none" spc="0" normalizeH="0" baseline="0" noProof="0" dirty="0">
                  <a:ln>
                    <a:noFill/>
                  </a:ln>
                  <a:solidFill>
                    <a:prstClr val="white"/>
                  </a:solidFill>
                  <a:effectLst/>
                  <a:uLnTx/>
                  <a:uFillTx/>
                  <a:latin typeface="思源宋体 CN Heavy"/>
                  <a:ea typeface="宋体" panose="02010600030101010101" pitchFamily="2" charset="-122"/>
                  <a:cs typeface="+mn-cs"/>
                </a:endParaRPr>
              </a:p>
            </p:txBody>
          </p:sp>
          <p:grpSp>
            <p:nvGrpSpPr>
              <p:cNvPr id="10" name="组合 9"/>
              <p:cNvGrpSpPr/>
              <p:nvPr/>
            </p:nvGrpSpPr>
            <p:grpSpPr>
              <a:xfrm>
                <a:off x="1438213" y="1556792"/>
                <a:ext cx="2520280" cy="3744416"/>
                <a:chOff x="1487488" y="1556792"/>
                <a:chExt cx="2520280" cy="3744416"/>
              </a:xfrm>
            </p:grpSpPr>
            <p:cxnSp>
              <p:nvCxnSpPr>
                <p:cNvPr id="11" name="直接连接符 10"/>
                <p:cNvCxnSpPr/>
                <p:nvPr/>
              </p:nvCxnSpPr>
              <p:spPr>
                <a:xfrm flipV="1">
                  <a:off x="4007768" y="1556792"/>
                  <a:ext cx="0" cy="720080"/>
                </a:xfrm>
                <a:prstGeom prst="line">
                  <a:avLst/>
                </a:prstGeom>
                <a:noFill/>
                <a:ln w="28575" cap="flat" cmpd="sng" algn="ctr">
                  <a:solidFill>
                    <a:sysClr val="window" lastClr="FFFFFF"/>
                  </a:solidFill>
                  <a:prstDash val="solid"/>
                  <a:miter lim="800000"/>
                </a:ln>
                <a:effectLst/>
              </p:spPr>
            </p:cxnSp>
            <p:cxnSp>
              <p:nvCxnSpPr>
                <p:cNvPr id="12" name="直接连接符 11"/>
                <p:cNvCxnSpPr/>
                <p:nvPr/>
              </p:nvCxnSpPr>
              <p:spPr>
                <a:xfrm flipH="1">
                  <a:off x="1487488" y="1556792"/>
                  <a:ext cx="2520280" cy="0"/>
                </a:xfrm>
                <a:prstGeom prst="line">
                  <a:avLst/>
                </a:prstGeom>
                <a:noFill/>
                <a:ln w="28575" cap="flat" cmpd="sng" algn="ctr">
                  <a:solidFill>
                    <a:sysClr val="window" lastClr="FFFFFF"/>
                  </a:solidFill>
                  <a:prstDash val="solid"/>
                  <a:miter lim="800000"/>
                </a:ln>
                <a:effectLst/>
              </p:spPr>
            </p:cxnSp>
            <p:cxnSp>
              <p:nvCxnSpPr>
                <p:cNvPr id="13" name="直接连接符 12"/>
                <p:cNvCxnSpPr/>
                <p:nvPr/>
              </p:nvCxnSpPr>
              <p:spPr>
                <a:xfrm>
                  <a:off x="1487488" y="1556792"/>
                  <a:ext cx="0" cy="3744416"/>
                </a:xfrm>
                <a:prstGeom prst="line">
                  <a:avLst/>
                </a:prstGeom>
                <a:noFill/>
                <a:ln w="28575" cap="flat" cmpd="sng" algn="ctr">
                  <a:solidFill>
                    <a:sysClr val="window" lastClr="FFFFFF"/>
                  </a:solidFill>
                  <a:prstDash val="solid"/>
                  <a:miter lim="800000"/>
                </a:ln>
                <a:effectLst/>
              </p:spPr>
            </p:cxnSp>
            <p:cxnSp>
              <p:nvCxnSpPr>
                <p:cNvPr id="14" name="直接连接符 13"/>
                <p:cNvCxnSpPr/>
                <p:nvPr/>
              </p:nvCxnSpPr>
              <p:spPr>
                <a:xfrm>
                  <a:off x="1487488" y="5301208"/>
                  <a:ext cx="2520280" cy="0"/>
                </a:xfrm>
                <a:prstGeom prst="line">
                  <a:avLst/>
                </a:prstGeom>
                <a:noFill/>
                <a:ln w="28575" cap="flat" cmpd="sng" algn="ctr">
                  <a:solidFill>
                    <a:sysClr val="window" lastClr="FFFFFF"/>
                  </a:solidFill>
                  <a:prstDash val="solid"/>
                  <a:miter lim="800000"/>
                </a:ln>
                <a:effectLst/>
              </p:spPr>
            </p:cxnSp>
            <p:cxnSp>
              <p:nvCxnSpPr>
                <p:cNvPr id="15" name="直接连接符 14"/>
                <p:cNvCxnSpPr/>
                <p:nvPr/>
              </p:nvCxnSpPr>
              <p:spPr>
                <a:xfrm flipV="1">
                  <a:off x="4007768" y="4509120"/>
                  <a:ext cx="0" cy="792088"/>
                </a:xfrm>
                <a:prstGeom prst="line">
                  <a:avLst/>
                </a:prstGeom>
                <a:noFill/>
                <a:ln w="28575" cap="flat" cmpd="sng" algn="ctr">
                  <a:solidFill>
                    <a:sysClr val="window" lastClr="FFFFFF"/>
                  </a:solidFill>
                  <a:prstDash val="solid"/>
                  <a:miter lim="800000"/>
                </a:ln>
                <a:effectLst/>
              </p:spPr>
            </p:cxnSp>
          </p:grpSp>
        </p:grpSp>
        <p:sp>
          <p:nvSpPr>
            <p:cNvPr id="6" name="文本框 5"/>
            <p:cNvSpPr txBox="1"/>
            <p:nvPr/>
          </p:nvSpPr>
          <p:spPr>
            <a:xfrm>
              <a:off x="7404104" y="146766"/>
              <a:ext cx="3794629" cy="6586418"/>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rPr>
                <a:t>2</a:t>
              </a:r>
              <a:endParaRPr kumimoji="0" lang="zh-CN" altLang="en-US" sz="42200" b="0" i="0" u="none" strike="noStrike" kern="0" cap="none" spc="0" normalizeH="0" baseline="0" noProof="0" dirty="0">
                <a:ln>
                  <a:noFill/>
                </a:ln>
                <a:solidFill>
                  <a:prstClr val="white"/>
                </a:solidFill>
                <a:effectLst/>
                <a:uLnTx/>
                <a:uFillTx/>
                <a:latin typeface="Arial Black" panose="020B0A04020102020204" pitchFamily="34" charset="0"/>
                <a:ea typeface="苹方 常规" panose="020B0300000000000000" pitchFamily="34" charset="-122"/>
                <a:cs typeface="Roboto Condensed" panose="02000000000000000000" pitchFamily="2" charset="0"/>
              </a:endParaRPr>
            </a:p>
          </p:txBody>
        </p:sp>
        <p:cxnSp>
          <p:nvCxnSpPr>
            <p:cNvPr id="7" name="直接连接符 6"/>
            <p:cNvCxnSpPr/>
            <p:nvPr/>
          </p:nvCxnSpPr>
          <p:spPr>
            <a:xfrm>
              <a:off x="1735546" y="4221088"/>
              <a:ext cx="760054" cy="0"/>
            </a:xfrm>
            <a:prstGeom prst="line">
              <a:avLst/>
            </a:prstGeom>
            <a:noFill/>
            <a:ln w="9525" cap="flat" cmpd="sng" algn="ctr">
              <a:solidFill>
                <a:sysClr val="window" lastClr="FFFFFF"/>
              </a:solidFill>
              <a:prstDash val="solid"/>
            </a:ln>
            <a:effectLst/>
          </p:spPr>
        </p:cxnSp>
      </p:grpSp>
      <p:sp>
        <p:nvSpPr>
          <p:cNvPr id="16" name="文本框 2"/>
          <p:cNvSpPr txBox="1"/>
          <p:nvPr/>
        </p:nvSpPr>
        <p:spPr>
          <a:xfrm>
            <a:off x="9987943" y="5546630"/>
            <a:ext cx="1960438" cy="10772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200" dirty="0">
                <a:solidFill>
                  <a:schemeClr val="bg1"/>
                </a:solidFill>
                <a:latin typeface="华文行楷" panose="02010800040101010101" pitchFamily="2" charset="-122"/>
                <a:ea typeface="华文行楷" panose="02010800040101010101" pitchFamily="2" charset="-122"/>
              </a:rPr>
              <a:t>团结 勤奋 求是 创新</a:t>
            </a:r>
            <a:endParaRPr lang="zh-CN" altLang="en-US" sz="3200" dirty="0">
              <a:solidFill>
                <a:schemeClr val="bg1"/>
              </a:solidFill>
              <a:latin typeface="华文行楷" panose="02010800040101010101" pitchFamily="2" charset="-122"/>
              <a:ea typeface="华文行楷" panose="02010800040101010101" pitchFamily="2" charset="-122"/>
            </a:endParaRPr>
          </a:p>
        </p:txBody>
      </p:sp>
      <p:pic>
        <p:nvPicPr>
          <p:cNvPr id="18" name="图片 17"/>
          <p:cNvPicPr>
            <a:picLocks noChangeAspect="1"/>
          </p:cNvPicPr>
          <p:nvPr/>
        </p:nvPicPr>
        <p:blipFill>
          <a:blip r:embed="rId2">
            <a:clrChange>
              <a:clrFrom>
                <a:srgbClr val="FFFFFF"/>
              </a:clrFrom>
              <a:clrTo>
                <a:srgbClr val="FFFFFF">
                  <a:alpha val="0"/>
                </a:srgbClr>
              </a:clrTo>
            </a:clrChange>
            <a:biLevel thresh="50000"/>
            <a:extLst>
              <a:ext uri="{28A0092B-C50C-407E-A947-70E740481C1C}">
                <a14:useLocalDpi xmlns:a14="http://schemas.microsoft.com/office/drawing/2010/main" val="0"/>
              </a:ext>
            </a:extLst>
          </a:blip>
          <a:srcRect/>
          <a:stretch>
            <a:fillRect/>
          </a:stretch>
        </p:blipFill>
        <p:spPr>
          <a:xfrm>
            <a:off x="297835" y="181793"/>
            <a:ext cx="4176464" cy="1273421"/>
          </a:xfrm>
          <a:prstGeom prst="rect">
            <a:avLst/>
          </a:prstGeom>
        </p:spPr>
      </p:pic>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图示 14"/>
          <p:cNvGraphicFramePr/>
          <p:nvPr/>
        </p:nvGraphicFramePr>
        <p:xfrm>
          <a:off x="1270000" y="985354"/>
          <a:ext cx="9648508" cy="5418667"/>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grpSp>
        <p:nvGrpSpPr>
          <p:cNvPr id="2" name="组合 1"/>
          <p:cNvGrpSpPr/>
          <p:nvPr/>
        </p:nvGrpSpPr>
        <p:grpSpPr>
          <a:xfrm>
            <a:off x="0" y="140728"/>
            <a:ext cx="4367671" cy="1058822"/>
            <a:chOff x="0" y="260648"/>
            <a:chExt cx="4367671" cy="1058822"/>
          </a:xfrm>
        </p:grpSpPr>
        <p:sp>
          <p:nvSpPr>
            <p:cNvPr id="3" name="矩形 2"/>
            <p:cNvSpPr/>
            <p:nvPr/>
          </p:nvSpPr>
          <p:spPr>
            <a:xfrm>
              <a:off x="0" y="374221"/>
              <a:ext cx="551384" cy="792088"/>
            </a:xfrm>
            <a:prstGeom prst="rect">
              <a:avLst/>
            </a:prstGeom>
            <a:solidFill>
              <a:srgbClr val="961318"/>
            </a:solidFill>
            <a:ln w="25400" cap="flat" cmpd="sng" algn="ctr">
              <a:solidFill>
                <a:srgbClr val="961318"/>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grpSp>
          <p:nvGrpSpPr>
            <p:cNvPr id="4" name="组合 3"/>
            <p:cNvGrpSpPr/>
            <p:nvPr/>
          </p:nvGrpSpPr>
          <p:grpSpPr>
            <a:xfrm>
              <a:off x="695400" y="260648"/>
              <a:ext cx="3672271" cy="1058822"/>
              <a:chOff x="623392" y="310880"/>
              <a:chExt cx="3672271" cy="1058822"/>
            </a:xfrm>
          </p:grpSpPr>
          <p:sp>
            <p:nvSpPr>
              <p:cNvPr id="5" name="文本框 4"/>
              <p:cNvSpPr txBox="1"/>
              <p:nvPr/>
            </p:nvSpPr>
            <p:spPr>
              <a:xfrm>
                <a:off x="623392" y="310880"/>
                <a:ext cx="3057247"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rPr>
                  <a:t>请输入你的标题</a:t>
                </a:r>
                <a:endParaRPr kumimoji="0" lang="zh-CN" altLang="en-US" sz="3200" b="0" i="0" u="none" strike="noStrike" kern="0" cap="none" spc="0" normalizeH="0" baseline="0" noProof="0" dirty="0">
                  <a:ln>
                    <a:noFill/>
                  </a:ln>
                  <a:solidFill>
                    <a:prstClr val="black"/>
                  </a:solidFill>
                  <a:effectLst/>
                  <a:uLnTx/>
                  <a:uFillTx/>
                  <a:latin typeface="黑体" panose="02010609060101010101" pitchFamily="49" charset="-122"/>
                  <a:ea typeface="黑体" panose="02010609060101010101" pitchFamily="49" charset="-122"/>
                  <a:cs typeface="+mn-cs"/>
                </a:endParaRPr>
              </a:p>
            </p:txBody>
          </p:sp>
          <p:cxnSp>
            <p:nvCxnSpPr>
              <p:cNvPr id="6" name="直接连接符 5"/>
              <p:cNvCxnSpPr/>
              <p:nvPr/>
            </p:nvCxnSpPr>
            <p:spPr>
              <a:xfrm>
                <a:off x="623392" y="989439"/>
                <a:ext cx="2880320" cy="0"/>
              </a:xfrm>
              <a:prstGeom prst="line">
                <a:avLst/>
              </a:prstGeom>
              <a:noFill/>
              <a:ln w="28575" cap="flat" cmpd="sng" algn="ctr">
                <a:gradFill flip="none" rotWithShape="1">
                  <a:gsLst>
                    <a:gs pos="0">
                      <a:srgbClr val="961318"/>
                    </a:gs>
                    <a:gs pos="81000">
                      <a:srgbClr val="961318">
                        <a:alpha val="20000"/>
                      </a:srgbClr>
                    </a:gs>
                    <a:gs pos="100000">
                      <a:srgbClr val="961318">
                        <a:alpha val="0"/>
                      </a:srgbClr>
                    </a:gs>
                  </a:gsLst>
                  <a:lin ang="0" scaled="1"/>
                  <a:tileRect/>
                </a:gradFill>
                <a:prstDash val="solid"/>
              </a:ln>
              <a:effectLst/>
            </p:spPr>
          </p:cxnSp>
          <p:sp>
            <p:nvSpPr>
              <p:cNvPr id="7" name="文本框 6"/>
              <p:cNvSpPr txBox="1"/>
              <p:nvPr/>
            </p:nvSpPr>
            <p:spPr>
              <a:xfrm>
                <a:off x="668362" y="1061925"/>
                <a:ext cx="3627301" cy="307777"/>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ADD YOUR TITLE HERE ADD YOUR TITLE HERE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rPr>
                  <a:t> </a:t>
                </a:r>
                <a:endParaRPr kumimoji="0" lang="en-US" altLang="zh-CN" sz="700" b="0" i="0" u="none" strike="noStrike" kern="0" cap="none" spc="300" normalizeH="0" baseline="0" noProof="0" dirty="0">
                  <a:ln>
                    <a:noFill/>
                  </a:ln>
                  <a:solidFill>
                    <a:prstClr val="black"/>
                  </a:solidFill>
                  <a:effectLst/>
                  <a:uLnTx/>
                  <a:uFillTx/>
                  <a:latin typeface="Calibri" panose="020F0502020204030204"/>
                  <a:ea typeface="宋体" panose="02010600030101010101" pitchFamily="2" charset="-122"/>
                  <a:cs typeface="+mn-cs"/>
                </a:endParaRPr>
              </a:p>
            </p:txBody>
          </p:sp>
        </p:grpSp>
      </p:grpSp>
      <p:sp>
        <p:nvSpPr>
          <p:cNvPr id="8" name="文本框 7"/>
          <p:cNvSpPr txBox="1"/>
          <p:nvPr/>
        </p:nvSpPr>
        <p:spPr>
          <a:xfrm>
            <a:off x="10865631" y="6413684"/>
            <a:ext cx="10999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1800" b="1" i="0" u="none" strike="noStrike" kern="0" cap="none" spc="0" normalizeH="0" baseline="0" noProof="0" dirty="0">
                <a:ln>
                  <a:noFill/>
                </a:ln>
                <a:solidFill>
                  <a:prstClr val="white">
                    <a:lumMod val="75000"/>
                  </a:prstClr>
                </a:solidFill>
                <a:effectLst/>
                <a:uLnTx/>
                <a:uFillTx/>
                <a:latin typeface="Calibri" panose="020F0502020204030204"/>
                <a:ea typeface="宋体" panose="02010600030101010101" pitchFamily="2" charset="-122"/>
                <a:cs typeface="+mn-cs"/>
              </a:rPr>
              <a:t>JUNE 12</a:t>
            </a:r>
            <a:r>
              <a:rPr kumimoji="0" lang="en-US" altLang="zh-CN"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rPr>
              <a:t>th</a:t>
            </a:r>
            <a:endParaRPr kumimoji="0" lang="zh-CN" altLang="en-US" sz="1800" b="1" i="0" u="none" strike="noStrike" kern="0" cap="none" spc="0" normalizeH="0" baseline="30000" noProof="0" dirty="0">
              <a:ln>
                <a:noFill/>
              </a:ln>
              <a:solidFill>
                <a:prstClr val="white">
                  <a:lumMod val="75000"/>
                </a:prstClr>
              </a:solidFill>
              <a:effectLst/>
              <a:uLnTx/>
              <a:uFillTx/>
              <a:latin typeface="Calibri" panose="020F0502020204030204"/>
              <a:ea typeface="宋体" panose="02010600030101010101" pitchFamily="2" charset="-122"/>
              <a:cs typeface="+mn-cs"/>
            </a:endParaRPr>
          </a:p>
        </p:txBody>
      </p:sp>
      <p:cxnSp>
        <p:nvCxnSpPr>
          <p:cNvPr id="16" name="直接连接符 15"/>
          <p:cNvCxnSpPr/>
          <p:nvPr/>
        </p:nvCxnSpPr>
        <p:spPr>
          <a:xfrm>
            <a:off x="2406983" y="4339458"/>
            <a:ext cx="0" cy="380649"/>
          </a:xfrm>
          <a:prstGeom prst="line">
            <a:avLst/>
          </a:prstGeom>
          <a:noFill/>
          <a:ln w="19050" cap="flat" cmpd="sng" algn="ctr">
            <a:solidFill>
              <a:srgbClr val="961318"/>
            </a:solidFill>
            <a:prstDash val="solid"/>
            <a:miter lim="800000"/>
            <a:tailEnd type="oval"/>
          </a:ln>
          <a:effectLst/>
        </p:spPr>
      </p:cxnSp>
      <p:cxnSp>
        <p:nvCxnSpPr>
          <p:cNvPr id="17" name="直接连接符 16"/>
          <p:cNvCxnSpPr/>
          <p:nvPr/>
        </p:nvCxnSpPr>
        <p:spPr>
          <a:xfrm>
            <a:off x="7039943" y="4339458"/>
            <a:ext cx="0" cy="380649"/>
          </a:xfrm>
          <a:prstGeom prst="line">
            <a:avLst/>
          </a:prstGeom>
          <a:noFill/>
          <a:ln w="19050" cap="flat" cmpd="sng" algn="ctr">
            <a:solidFill>
              <a:srgbClr val="961318"/>
            </a:solidFill>
            <a:prstDash val="solid"/>
            <a:miter lim="800000"/>
            <a:tailEnd type="oval"/>
          </a:ln>
          <a:effectLst/>
        </p:spPr>
      </p:cxnSp>
      <p:cxnSp>
        <p:nvCxnSpPr>
          <p:cNvPr id="18" name="直接连接符 17"/>
          <p:cNvCxnSpPr/>
          <p:nvPr/>
        </p:nvCxnSpPr>
        <p:spPr>
          <a:xfrm flipV="1">
            <a:off x="4799663" y="2647818"/>
            <a:ext cx="0" cy="380649"/>
          </a:xfrm>
          <a:prstGeom prst="line">
            <a:avLst/>
          </a:prstGeom>
          <a:noFill/>
          <a:ln w="19050" cap="flat" cmpd="sng" algn="ctr">
            <a:solidFill>
              <a:srgbClr val="961318"/>
            </a:solidFill>
            <a:prstDash val="solid"/>
            <a:miter lim="800000"/>
            <a:tailEnd type="oval"/>
          </a:ln>
          <a:effectLst/>
        </p:spPr>
      </p:cxnSp>
      <p:cxnSp>
        <p:nvCxnSpPr>
          <p:cNvPr id="19" name="直接连接符 18"/>
          <p:cNvCxnSpPr/>
          <p:nvPr/>
        </p:nvCxnSpPr>
        <p:spPr>
          <a:xfrm flipV="1">
            <a:off x="9432623" y="2647818"/>
            <a:ext cx="0" cy="380649"/>
          </a:xfrm>
          <a:prstGeom prst="line">
            <a:avLst/>
          </a:prstGeom>
          <a:noFill/>
          <a:ln w="19050" cap="flat" cmpd="sng" algn="ctr">
            <a:solidFill>
              <a:srgbClr val="961318"/>
            </a:solidFill>
            <a:prstDash val="solid"/>
            <a:miter lim="800000"/>
            <a:tailEnd type="oval"/>
          </a:ln>
          <a:effectLst/>
        </p:spPr>
      </p:cxnSp>
      <p:sp>
        <p:nvSpPr>
          <p:cNvPr id="20" name="矩形 19"/>
          <p:cNvSpPr/>
          <p:nvPr/>
        </p:nvSpPr>
        <p:spPr>
          <a:xfrm>
            <a:off x="3191265" y="1542524"/>
            <a:ext cx="3216795" cy="930704"/>
          </a:xfrm>
          <a:prstGeom prst="rect">
            <a:avLst/>
          </a:prstGeom>
        </p:spPr>
        <p:txBody>
          <a:bodyPr wrap="square" lIns="0" tIns="0" rIns="0" bIns="0">
            <a:spAutoFit/>
          </a:bodyPr>
          <a:lstStyle/>
          <a:p>
            <a:pPr algn="just">
              <a:lnSpc>
                <a:spcPct val="130000"/>
              </a:lnSpc>
              <a:spcAft>
                <a:spcPts val="1200"/>
              </a:spcAft>
            </a:pPr>
            <a:r>
              <a:rPr lang="zh-CN" altLang="en-US" sz="1600" dirty="0">
                <a:solidFill>
                  <a:prstClr val="black">
                    <a:lumMod val="75000"/>
                    <a:lumOff val="25000"/>
                  </a:prstClr>
                </a:solidFill>
                <a:latin typeface="微软雅黑 Light" panose="020B0502040204020203" charset="-122"/>
                <a:ea typeface="微软雅黑 Light" panose="020B0502040204020203" charset="-122"/>
              </a:rPr>
              <a:t>本页的递进逻辑图示十分方便增加或减少元素，只需要点击图示，在图示左方的窗格中进行的操作即可。</a:t>
            </a:r>
            <a:endParaRPr lang="en-US" altLang="zh-CN" sz="1600" dirty="0">
              <a:solidFill>
                <a:prstClr val="black">
                  <a:lumMod val="75000"/>
                  <a:lumOff val="25000"/>
                </a:prstClr>
              </a:solidFill>
              <a:latin typeface="微软雅黑 Light" panose="020B0502040204020203" charset="-122"/>
              <a:ea typeface="微软雅黑 Light" panose="020B0502040204020203" charset="-122"/>
            </a:endParaRPr>
          </a:p>
        </p:txBody>
      </p:sp>
      <p:sp>
        <p:nvSpPr>
          <p:cNvPr id="21" name="矩形 20"/>
          <p:cNvSpPr/>
          <p:nvPr/>
        </p:nvSpPr>
        <p:spPr>
          <a:xfrm>
            <a:off x="7824225" y="1542524"/>
            <a:ext cx="3216795" cy="930704"/>
          </a:xfrm>
          <a:prstGeom prst="rect">
            <a:avLst/>
          </a:prstGeom>
        </p:spPr>
        <p:txBody>
          <a:bodyPr wrap="square" lIns="0" tIns="0" rIns="0" bIns="0">
            <a:spAutoFit/>
          </a:bodyPr>
          <a:lstStyle/>
          <a:p>
            <a:pPr algn="just">
              <a:lnSpc>
                <a:spcPct val="130000"/>
              </a:lnSpc>
              <a:spcAft>
                <a:spcPts val="1200"/>
              </a:spcAft>
            </a:pPr>
            <a:r>
              <a:rPr lang="zh-CN" altLang="en-US" sz="1600" dirty="0">
                <a:solidFill>
                  <a:prstClr val="black">
                    <a:lumMod val="75000"/>
                    <a:lumOff val="25000"/>
                  </a:prstClr>
                </a:solidFill>
                <a:latin typeface="微软雅黑 Light" panose="020B0502040204020203" charset="-122"/>
                <a:ea typeface="微软雅黑 Light" panose="020B0502040204020203" charset="-122"/>
              </a:rPr>
              <a:t>本页的递进逻辑图示十分方便增加或减少元素，只需要点击图示，在图示左方的窗格中进行的操作即可。</a:t>
            </a:r>
            <a:endParaRPr lang="en-US" altLang="zh-CN" sz="1600" dirty="0">
              <a:solidFill>
                <a:prstClr val="black">
                  <a:lumMod val="75000"/>
                  <a:lumOff val="25000"/>
                </a:prstClr>
              </a:solidFill>
              <a:latin typeface="微软雅黑 Light" panose="020B0502040204020203" charset="-122"/>
              <a:ea typeface="微软雅黑 Light" panose="020B0502040204020203" charset="-122"/>
            </a:endParaRPr>
          </a:p>
        </p:txBody>
      </p:sp>
      <p:sp>
        <p:nvSpPr>
          <p:cNvPr id="22" name="矩形 21"/>
          <p:cNvSpPr/>
          <p:nvPr/>
        </p:nvSpPr>
        <p:spPr>
          <a:xfrm>
            <a:off x="798585" y="4876809"/>
            <a:ext cx="3216795" cy="930704"/>
          </a:xfrm>
          <a:prstGeom prst="rect">
            <a:avLst/>
          </a:prstGeom>
        </p:spPr>
        <p:txBody>
          <a:bodyPr wrap="square" lIns="0" tIns="0" rIns="0" bIns="0">
            <a:spAutoFit/>
          </a:bodyPr>
          <a:lstStyle/>
          <a:p>
            <a:pPr algn="just">
              <a:lnSpc>
                <a:spcPct val="130000"/>
              </a:lnSpc>
              <a:spcAft>
                <a:spcPts val="1200"/>
              </a:spcAft>
            </a:pPr>
            <a:r>
              <a:rPr lang="zh-CN" altLang="en-US" sz="1600" dirty="0">
                <a:solidFill>
                  <a:prstClr val="black">
                    <a:lumMod val="75000"/>
                    <a:lumOff val="25000"/>
                  </a:prstClr>
                </a:solidFill>
                <a:latin typeface="微软雅黑 Light" panose="020B0502040204020203" charset="-122"/>
                <a:ea typeface="微软雅黑 Light" panose="020B0502040204020203" charset="-122"/>
              </a:rPr>
              <a:t>本页的递进逻辑图示十分方便增加或减少元素，只需要点击图示，在图示左方的窗格中进行的操作即可。</a:t>
            </a:r>
            <a:endParaRPr lang="en-US" altLang="zh-CN" sz="1600" dirty="0">
              <a:solidFill>
                <a:prstClr val="black">
                  <a:lumMod val="75000"/>
                  <a:lumOff val="25000"/>
                </a:prstClr>
              </a:solidFill>
              <a:latin typeface="微软雅黑 Light" panose="020B0502040204020203" charset="-122"/>
              <a:ea typeface="微软雅黑 Light" panose="020B0502040204020203" charset="-122"/>
            </a:endParaRPr>
          </a:p>
        </p:txBody>
      </p:sp>
      <p:sp>
        <p:nvSpPr>
          <p:cNvPr id="23" name="矩形 22"/>
          <p:cNvSpPr/>
          <p:nvPr/>
        </p:nvSpPr>
        <p:spPr>
          <a:xfrm>
            <a:off x="5431545" y="4876809"/>
            <a:ext cx="3216795" cy="930704"/>
          </a:xfrm>
          <a:prstGeom prst="rect">
            <a:avLst/>
          </a:prstGeom>
        </p:spPr>
        <p:txBody>
          <a:bodyPr wrap="square" lIns="0" tIns="0" rIns="0" bIns="0">
            <a:spAutoFit/>
          </a:bodyPr>
          <a:lstStyle/>
          <a:p>
            <a:pPr algn="just">
              <a:lnSpc>
                <a:spcPct val="130000"/>
              </a:lnSpc>
              <a:spcAft>
                <a:spcPts val="1200"/>
              </a:spcAft>
            </a:pPr>
            <a:r>
              <a:rPr lang="zh-CN" altLang="en-US" sz="1600" dirty="0">
                <a:solidFill>
                  <a:prstClr val="black">
                    <a:lumMod val="75000"/>
                    <a:lumOff val="25000"/>
                  </a:prstClr>
                </a:solidFill>
                <a:latin typeface="微软雅黑 Light" panose="020B0502040204020203" charset="-122"/>
                <a:ea typeface="微软雅黑 Light" panose="020B0502040204020203" charset="-122"/>
              </a:rPr>
              <a:t>本页的递进逻辑图示十分方便增加或减少元素，只需要点击图示，在图示左方的窗格中进行的操作即可。</a:t>
            </a:r>
            <a:endParaRPr lang="en-US" altLang="zh-CN" sz="1600" dirty="0">
              <a:solidFill>
                <a:prstClr val="black">
                  <a:lumMod val="75000"/>
                  <a:lumOff val="25000"/>
                </a:prstClr>
              </a:solidFill>
              <a:latin typeface="微软雅黑 Light" panose="020B0502040204020203" charset="-122"/>
              <a:ea typeface="微软雅黑 Light" panose="020B0502040204020203" charset="-122"/>
            </a:endParaRPr>
          </a:p>
        </p:txBody>
      </p:sp>
      <p:sp>
        <p:nvSpPr>
          <p:cNvPr id="11" name="文本框 10"/>
          <p:cNvSpPr txBox="1"/>
          <p:nvPr/>
        </p:nvSpPr>
        <p:spPr>
          <a:xfrm>
            <a:off x="335361" y="6452605"/>
            <a:ext cx="2334428" cy="369332"/>
          </a:xfrm>
          <a:prstGeom prst="rect">
            <a:avLst/>
          </a:prstGeom>
          <a:noFill/>
        </p:spPr>
        <p:txBody>
          <a:bodyPr wrap="square" rtlCol="0">
            <a:spAutoFit/>
          </a:bodyPr>
          <a:lstStyle/>
          <a:p>
            <a:r>
              <a:rPr lang="zh-CN" altLang="en-US" dirty="0">
                <a:solidFill>
                  <a:srgbClr val="961318"/>
                </a:solidFill>
                <a:latin typeface="华文行楷" panose="02010800040101010101" pitchFamily="2" charset="-122"/>
                <a:ea typeface="华文行楷" panose="02010800040101010101" pitchFamily="2" charset="-122"/>
              </a:rPr>
              <a:t>团结 勤奋 求是 创新</a:t>
            </a:r>
            <a:endParaRPr lang="zh-CN" altLang="en-US" dirty="0">
              <a:solidFill>
                <a:srgbClr val="961318"/>
              </a:solidFill>
              <a:latin typeface="华文行楷" panose="02010800040101010101" pitchFamily="2" charset="-122"/>
              <a:ea typeface="华文行楷" panose="02010800040101010101" pitchFamily="2" charset="-122"/>
            </a:endParaRPr>
          </a:p>
        </p:txBody>
      </p:sp>
      <p:pic>
        <p:nvPicPr>
          <p:cNvPr id="9" name="图片 8"/>
          <p:cNvPicPr>
            <a:picLocks noChangeAspect="1"/>
          </p:cNvPicPr>
          <p:nvPr/>
        </p:nvPicPr>
        <p:blipFill>
          <a:blip r:embed="rId6">
            <a:clrChange>
              <a:clrFrom>
                <a:srgbClr val="FAFAFA"/>
              </a:clrFrom>
              <a:clrTo>
                <a:srgbClr val="FAFAFA">
                  <a:alpha val="0"/>
                </a:srgbClr>
              </a:clrTo>
            </a:clrChange>
            <a:extLst>
              <a:ext uri="{28A0092B-C50C-407E-A947-70E740481C1C}">
                <a14:useLocalDpi xmlns:a14="http://schemas.microsoft.com/office/drawing/2010/main" val="0"/>
              </a:ext>
            </a:extLst>
          </a:blip>
          <a:stretch>
            <a:fillRect/>
          </a:stretch>
        </p:blipFill>
        <p:spPr>
          <a:xfrm>
            <a:off x="9518471" y="27982"/>
            <a:ext cx="2620859" cy="798543"/>
          </a:xfrm>
          <a:prstGeom prst="rect">
            <a:avLst/>
          </a:prstGeom>
        </p:spPr>
      </p:pic>
    </p:spTree>
  </p:cSld>
  <p:clrMapOvr>
    <a:masterClrMapping/>
  </p:clrMapOvr>
  <p:transition spd="slow">
    <p:cover/>
  </p:transition>
</p:sld>
</file>

<file path=ppt/tags/tag1.xml><?xml version="1.0" encoding="utf-8"?>
<p:tagLst xmlns:p="http://schemas.openxmlformats.org/presentationml/2006/main">
  <p:tag name="ISLIDE.DIAGRAM" val="8ffb508f-82c8-4a24-aaca-179468fd5677"/>
</p:tagLst>
</file>

<file path=ppt/tags/tag2.xml><?xml version="1.0" encoding="utf-8"?>
<p:tagLst xmlns:p="http://schemas.openxmlformats.org/presentationml/2006/main">
  <p:tag name="ISLIDE.DIAGRAM" val="a9c975e2-2de6-41da-9057-e9fd7601a190"/>
</p:tagLst>
</file>

<file path=ppt/tags/tag3.xml><?xml version="1.0" encoding="utf-8"?>
<p:tagLst xmlns:p="http://schemas.openxmlformats.org/presentationml/2006/main">
  <p:tag name="KSO_WPP_MARK_KEY" val="7b99239e-2655-4688-a7ee-e4093eff6bee"/>
  <p:tag name="COMMONDATA" val="eyJoZGlkIjoiYWUyM2ZhYzcxNmU2MjE5Nzk2ZDQ1M2JkODZmYzdjOTg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9661</Words>
  <Application>WPS 演示</Application>
  <PresentationFormat>宽屏</PresentationFormat>
  <Paragraphs>873</Paragraphs>
  <Slides>39</Slides>
  <Notes>3</Notes>
  <HiddenSlides>0</HiddenSlides>
  <MMClips>0</MMClips>
  <ScaleCrop>false</ScaleCrop>
  <HeadingPairs>
    <vt:vector size="6" baseType="variant">
      <vt:variant>
        <vt:lpstr>已用的字体</vt:lpstr>
      </vt:variant>
      <vt:variant>
        <vt:i4>29</vt:i4>
      </vt:variant>
      <vt:variant>
        <vt:lpstr>主题</vt:lpstr>
      </vt:variant>
      <vt:variant>
        <vt:i4>1</vt:i4>
      </vt:variant>
      <vt:variant>
        <vt:lpstr>幻灯片标题</vt:lpstr>
      </vt:variant>
      <vt:variant>
        <vt:i4>39</vt:i4>
      </vt:variant>
    </vt:vector>
  </HeadingPairs>
  <TitlesOfParts>
    <vt:vector size="69" baseType="lpstr">
      <vt:lpstr>Arial</vt:lpstr>
      <vt:lpstr>宋体</vt:lpstr>
      <vt:lpstr>Wingdings</vt:lpstr>
      <vt:lpstr>Arial</vt:lpstr>
      <vt:lpstr>思源宋体 Heavy</vt:lpstr>
      <vt:lpstr>等线</vt:lpstr>
      <vt:lpstr>Calibri Light</vt:lpstr>
      <vt:lpstr>Calibri</vt:lpstr>
      <vt:lpstr>华文行楷</vt:lpstr>
      <vt:lpstr>微软雅黑</vt:lpstr>
      <vt:lpstr>思源宋体 CN Heavy</vt:lpstr>
      <vt:lpstr>Arial Black</vt:lpstr>
      <vt:lpstr>苹方 常规</vt:lpstr>
      <vt:lpstr>Roboto Condensed</vt:lpstr>
      <vt:lpstr>黑体</vt:lpstr>
      <vt:lpstr>微软雅黑 Light</vt:lpstr>
      <vt:lpstr>Impact</vt:lpstr>
      <vt:lpstr>Arial Unicode MS</vt:lpstr>
      <vt:lpstr>等线 Light</vt:lpstr>
      <vt:lpstr>Webdings</vt:lpstr>
      <vt:lpstr>阿里巴巴普惠体 R</vt:lpstr>
      <vt:lpstr>Segoe Print</vt:lpstr>
      <vt:lpstr>迷你简菱心</vt:lpstr>
      <vt:lpstr>华文细黑</vt:lpstr>
      <vt:lpstr>Calibri Light</vt:lpstr>
      <vt:lpstr>Lato Light</vt:lpstr>
      <vt:lpstr>思源黑体 CN Heavy</vt:lpstr>
      <vt:lpstr>Wide Latin</vt:lpstr>
      <vt:lpstr>华文琥珀</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ASUS</dc:creator>
  <cp:lastModifiedBy>他无归期</cp:lastModifiedBy>
  <cp:revision>90</cp:revision>
  <dcterms:created xsi:type="dcterms:W3CDTF">2020-08-06T07:05:00Z</dcterms:created>
  <dcterms:modified xsi:type="dcterms:W3CDTF">2024-04-04T06:25:56Z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CB0B0626864049A69793C75708965EB0</vt:lpwstr>
  </property>
  <property fmtid="{D5CDD505-2E9C-101B-9397-08002B2CF9AE}" pid="3" name="KSOProductBuildVer">
    <vt:lpwstr>2052-11.1.0.12165</vt:lpwstr>
  </property>
</Properties>
</file>

<file path=docProps/thumbnail.jpeg>
</file>